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45F93-D156-4AE8-B29F-58D76D05F0C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4715F-B38D-4FF4-A3CF-827D419B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715F-B38D-4FF4-A3CF-827D419B9D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3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1F4-4537-15C9-CAA4-9D3BA6283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C23FA-7B62-55C6-7602-BBA516E70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FB56F-2371-8EF0-0B98-19A013F2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C0AE-8AEC-59A4-33AA-ED27CF16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8DACF-DA67-747E-3B4C-957BE217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B826-E113-BB28-71BD-0E6F7CFD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E0BC0-6792-45F5-8807-3D9C790E2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27A23-B147-8F5F-A417-8A42B512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6B88C-8F62-303D-6E6F-4872DC22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3D644-D5B7-236A-435B-49DFD616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7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D1285-CCC2-B70B-F758-4E5D903BF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C3F11-7738-A08A-F849-C330EEF6A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14CD5-14C1-6B30-10C8-0DD2F94F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767C-D9D3-C893-9EFB-90B52AF5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9FF9-27C2-4A61-6098-9DCD97E9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1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B4E0-0F99-BB0B-3454-8724A51D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E634-3600-E1A1-7AFA-553660324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010D5-BB56-9A68-378A-AE8A1075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D0D9-BA3D-6E29-4597-91FEC27A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4665-F906-307E-CF1D-E5959A53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F5E5-2313-3DAD-FAD3-9BE56C98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200AF-3FFB-C49E-CE3F-A6BA2396E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68D6-0455-2156-79E7-32F2E0C7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8919-52B3-F5B1-DED2-02A262C4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8B2EF-4AAE-5DC0-AC73-CAB5CF5A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8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79BB-9D5C-5A0B-FA5D-C79E5A22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9434-CCDC-D812-A303-D2817BDD6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D0258-F4E7-ADFF-2EEA-04886AFA3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B39EF-5671-8265-2F9C-529A5CDA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0BC89-42B7-5A6A-A417-F7044AB9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A71E6-F9C3-2C5A-BCFE-E9D1BC88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B111-AC9F-3025-32D5-FAF80556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F047-2E51-5B3C-B8A3-075BEA59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856DB-F0E9-B8DD-8BAF-A3D21CE85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DEA6B-CDBE-25CB-877F-4283CED11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AB8F1-EF66-1A24-5C9F-F8246EA9A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1D8A3-948E-2C40-F66C-25FE0ACE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205-5E28-C1D2-E635-F874A3EA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30112-CB19-FC9D-1E1D-A7207AFF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2AF7-EC25-A2EC-9F1E-98B51314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87865-9AAC-BFBE-690E-5AC6FC7A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EA818-8D1F-220C-ED58-36A0F141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A7103-E792-6065-8963-E314612D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0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E710B-6E5E-1342-AB04-6E0131DB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E4E3B-3F59-BE9A-48AA-67C81A8B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0EC41-4298-42DB-499D-E3CD294C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2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8433-6F39-1F44-6A65-DE56347F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FFBA-CC65-F364-3080-0404B929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36683-24B8-E77F-BE6E-AAB5FFEFD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F7FC0-2723-E006-1E31-22F7CA68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AFF08-81F8-D6FA-EE35-588493E8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69467-F54C-3B00-2522-7F1D1290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8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F704-FDF3-41F4-C3E0-9AE0EC82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421B4-F762-1AD2-8C76-F05BBD8FD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22071-A277-9125-983D-C58AE1A55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0FD91-08D2-29FF-340D-1930477F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C946C-5A8A-211D-F658-FD26A004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598DB-EF06-1CF4-76A4-FBECCF60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900D2-5959-5FAA-7541-AE060D1F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BCBAC-69EE-A1E2-50A9-057C767A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817FE-586E-075F-246A-9EFAEB17A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BBEC-CDBE-617B-A011-4D3FD7635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4BA3-5F2C-AA0B-20A8-1F1D88A1D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7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02D6-0BBA-B1B7-D200-006381A75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2A274-6D14-F9CB-8A87-261DB28A6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3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8C81-52EB-226E-EBC5-058C0C848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D9D30-A121-C809-F61F-8E64359AC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19E976-C61E-FAC2-FCEA-6EEA88B51E53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p1a4 c2.00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BAF8A0-6813-76E1-7DBC-EDE240626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665" y="715444"/>
            <a:ext cx="4776335" cy="290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A43F0C-BBB8-6098-0CFA-004429EF7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733" y="3949975"/>
            <a:ext cx="6322792" cy="266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AD23993-5075-6E7E-6ED0-D73C1CF22E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54"/>
          <a:stretch/>
        </p:blipFill>
        <p:spPr bwMode="auto">
          <a:xfrm>
            <a:off x="6532859" y="715444"/>
            <a:ext cx="3677941" cy="306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69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5</Words>
  <Application>Microsoft Office PowerPoint</Application>
  <PresentationFormat>Widescreen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SYSG</vt:lpstr>
      <vt:lpstr>Interacting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SYSG</dc:title>
  <dc:creator>Takashi Yokokura</dc:creator>
  <cp:lastModifiedBy>Takashi Yokokura</cp:lastModifiedBy>
  <cp:revision>4</cp:revision>
  <dcterms:created xsi:type="dcterms:W3CDTF">2023-01-20T22:40:51Z</dcterms:created>
  <dcterms:modified xsi:type="dcterms:W3CDTF">2023-02-01T01:03:48Z</dcterms:modified>
</cp:coreProperties>
</file>