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8" r:id="rId4"/>
    <p:sldId id="263" r:id="rId5"/>
    <p:sldId id="257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Counterion only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525" y="2497625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6595533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6049432" y="5194300"/>
            <a:ext cx="3107267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decrease?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2655</TotalTime>
  <Words>745</Words>
  <Application>Microsoft Office PowerPoint</Application>
  <PresentationFormat>Widescreen</PresentationFormat>
  <Paragraphs>106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only validations</vt:lpstr>
      <vt:lpstr>Prelim results (20240906)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55</cp:revision>
  <dcterms:created xsi:type="dcterms:W3CDTF">2022-03-28T18:43:16Z</dcterms:created>
  <dcterms:modified xsi:type="dcterms:W3CDTF">2024-09-07T06:56:44Z</dcterms:modified>
</cp:coreProperties>
</file>