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  <p:sldId id="278" r:id="rId16"/>
    <p:sldId id="276" r:id="rId17"/>
    <p:sldId id="277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96C9-87D6-4397-8274-514E510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10722"/>
            <a:ext cx="10010775" cy="2387600"/>
          </a:xfrm>
        </p:spPr>
        <p:txBody>
          <a:bodyPr/>
          <a:lstStyle/>
          <a:p>
            <a:r>
              <a:rPr lang="en-US" dirty="0"/>
              <a:t>Polymer SCFT for Studying Ionomer Morphology in PEMFCs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E7FF8C-B4D1-EECB-E9F0-83367D1AFF5C}"/>
              </a:ext>
            </a:extLst>
          </p:cNvPr>
          <p:cNvGrpSpPr/>
          <p:nvPr/>
        </p:nvGrpSpPr>
        <p:grpSpPr>
          <a:xfrm>
            <a:off x="26522" y="1438646"/>
            <a:ext cx="5676409" cy="2968550"/>
            <a:chOff x="26522" y="1438646"/>
            <a:chExt cx="5676409" cy="29685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5A3BD39F-5131-0CBB-6CAB-C9855684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8" y="4745490"/>
            <a:ext cx="1785238" cy="72096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F867FD3-9449-BBA6-9BBE-9FE942661F69}"/>
              </a:ext>
            </a:extLst>
          </p:cNvPr>
          <p:cNvSpPr txBox="1"/>
          <p:nvPr/>
        </p:nvSpPr>
        <p:spPr>
          <a:xfrm>
            <a:off x="364668" y="5608995"/>
            <a:ext cx="210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Entire ionomer chains (backbone + sidearms)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F84BCF-ADE2-F2DA-58C2-4A9EC663A435}"/>
              </a:ext>
            </a:extLst>
          </p:cNvPr>
          <p:cNvSpPr/>
          <p:nvPr/>
        </p:nvSpPr>
        <p:spPr>
          <a:xfrm>
            <a:off x="4169818" y="5115539"/>
            <a:ext cx="159741" cy="159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E34250-7B2B-F2F3-B42E-D48AF97753D5}"/>
              </a:ext>
            </a:extLst>
          </p:cNvPr>
          <p:cNvSpPr/>
          <p:nvPr/>
        </p:nvSpPr>
        <p:spPr>
          <a:xfrm>
            <a:off x="3118851" y="5160860"/>
            <a:ext cx="88682" cy="886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19BD4C-6C53-1221-73E1-F3F8D1816B39}"/>
              </a:ext>
            </a:extLst>
          </p:cNvPr>
          <p:cNvSpPr txBox="1"/>
          <p:nvPr/>
        </p:nvSpPr>
        <p:spPr>
          <a:xfrm>
            <a:off x="2496165" y="5608995"/>
            <a:ext cx="127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C74A24-5292-A522-5CFF-159E11B4F9B7}"/>
              </a:ext>
            </a:extLst>
          </p:cNvPr>
          <p:cNvSpPr txBox="1"/>
          <p:nvPr/>
        </p:nvSpPr>
        <p:spPr>
          <a:xfrm>
            <a:off x="3745736" y="5611625"/>
            <a:ext cx="9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Water (liquid)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536-92E2-10B7-0504-236FF706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8832-7DFD-4C8D-5D8E-CFC81537F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20EB-BFE9-45C7-5D69-1CD5E2C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4D58-F5A0-B47B-D019-68B3003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639550" cy="800128"/>
          </a:xfrm>
        </p:spPr>
        <p:txBody>
          <a:bodyPr/>
          <a:lstStyle/>
          <a:p>
            <a:r>
              <a:rPr lang="en-US" dirty="0"/>
              <a:t>Stimuli-sensitive, protein-derived brushes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0CF19-04ED-67A9-76EE-1B031F51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B5B66-41F2-28A7-C3FA-CF8E31F8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55" y="1352550"/>
            <a:ext cx="6003691" cy="215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82DB7-9BDD-D3B5-B503-6427B49B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6" y="4009859"/>
            <a:ext cx="3168265" cy="252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0A480-93C0-C75F-DEAC-0843D4E7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4103438"/>
            <a:ext cx="3168265" cy="2406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9FBFA-CA54-0E9C-0BDA-5B745F8DF130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42707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EEF-CFF9-8BC1-5B97-30D4EF3C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820525" cy="800128"/>
          </a:xfrm>
        </p:spPr>
        <p:txBody>
          <a:bodyPr>
            <a:normAutofit/>
          </a:bodyPr>
          <a:lstStyle/>
          <a:p>
            <a:r>
              <a:rPr lang="en-US" dirty="0"/>
              <a:t>Stimuli-sensitive, protein-derived brushes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399B3-95B9-F988-4FBF-C71E044D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DE22B-4AB4-18AD-56C1-15F16679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090550"/>
            <a:ext cx="7049484" cy="267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E799-C7C2-381B-7101-F89D1A93303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315247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C97FF-A63C-6C18-4A2D-2BFA86C6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24" y="1120789"/>
            <a:ext cx="2401939" cy="5235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D0B74-0462-56AF-1C64-A124C4CE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08" y="3349927"/>
            <a:ext cx="3723642" cy="2465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67D62-88CC-D573-2340-7B36E40A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00" y="1979222"/>
            <a:ext cx="4985050" cy="1037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577EF8-1DFF-A021-1C3F-6A2B13F9A5BC}"/>
              </a:ext>
            </a:extLst>
          </p:cNvPr>
          <p:cNvCxnSpPr/>
          <p:nvPr/>
        </p:nvCxnSpPr>
        <p:spPr>
          <a:xfrm>
            <a:off x="5724525" y="936653"/>
            <a:ext cx="0" cy="5921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</p:spTree>
    <p:extLst>
      <p:ext uri="{BB962C8B-B14F-4D97-AF65-F5344CB8AC3E}">
        <p14:creationId xmlns:p14="http://schemas.microsoft.com/office/powerpoint/2010/main" val="238660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A4A21F-2B9D-8230-DA2F-C644ED92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8" y="1140647"/>
            <a:ext cx="8439227" cy="52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9AD-3766-EE45-FECA-0C05E788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PE Brushes (preliminary)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79409-6975-3C7A-740C-C2C4293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990386FA-BC06-ABD2-79BD-AB465F00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58" y="23450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710E5F5E-57BC-BCB5-4020-E64DAF88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28" y="2337215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>
            <a:extLst>
              <a:ext uri="{FF2B5EF4-FFF2-40B4-BE49-F238E27FC236}">
                <a16:creationId xmlns:a16="http://schemas.microsoft.com/office/drawing/2014/main" id="{B248CF20-9222-BD41-54F1-C3C7B164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7" y="2393603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EAEF37-CF82-8C4A-BED8-08647CFB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29" y="2325424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C72C54-6EAB-B76F-6EE4-E1FFC70F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" y="2325109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1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1015</Words>
  <Application>Microsoft Office PowerPoint</Application>
  <PresentationFormat>Widescreen</PresentationFormat>
  <Paragraphs>151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Ionomer Morphology in PEMFCs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  <vt:lpstr>Previous Work</vt:lpstr>
      <vt:lpstr>Stimuli-sensitive, protein-derived brushes (1)</vt:lpstr>
      <vt:lpstr>Stimuli-sensitive, protein-derived brushes (2)</vt:lpstr>
      <vt:lpstr>Sequence—Structure Relationship in Neurofilaments (1)</vt:lpstr>
      <vt:lpstr>Sequence—Structure Relationship in Neurofilaments (2)</vt:lpstr>
      <vt:lpstr>3D PE Brushes (preliminary)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78</cp:revision>
  <dcterms:created xsi:type="dcterms:W3CDTF">2022-03-28T18:43:16Z</dcterms:created>
  <dcterms:modified xsi:type="dcterms:W3CDTF">2024-07-22T03:43:37Z</dcterms:modified>
</cp:coreProperties>
</file>