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5814677-2C1B-C664-B0E0-06F8ED859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52" y="801000"/>
            <a:ext cx="4581525" cy="278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5E505F7-609F-9E12-8678-26C91461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81" y="3879674"/>
            <a:ext cx="6721849" cy="280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2</cp:revision>
  <dcterms:created xsi:type="dcterms:W3CDTF">2023-01-20T22:40:51Z</dcterms:created>
  <dcterms:modified xsi:type="dcterms:W3CDTF">2023-01-24T00:33:04Z</dcterms:modified>
</cp:coreProperties>
</file>