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54E2CAE5-BF1B-8DDB-34FE-981E1EE9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8" cy="61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57898" y="5653357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166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2022-07-26T19:04:22Z</dcterms:created>
  <dcterms:modified xsi:type="dcterms:W3CDTF">2022-10-27T19:53:35Z</dcterms:modified>
</cp:coreProperties>
</file>