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NLH Progress Update: </a:t>
            </a:r>
            <a:br>
              <a:rPr lang="en-US" dirty="0"/>
            </a:br>
            <a:r>
              <a:rPr lang="en-US" dirty="0"/>
              <a:t>Pure fitting and Mixture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But 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5718553" cy="1711366"/>
              </a:xfrm>
              <a:prstGeom prst="rect">
                <a:avLst/>
              </a:prstGeom>
              <a:blipFill>
                <a:blip r:embed="rId3"/>
                <a:stretch>
                  <a:fillRect l="-959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244BCB-1543-431E-EB20-3ABF74FBF572}"/>
              </a:ext>
            </a:extLst>
          </p:cNvPr>
          <p:cNvSpPr/>
          <p:nvPr/>
        </p:nvSpPr>
        <p:spPr>
          <a:xfrm>
            <a:off x="1434913" y="5579660"/>
            <a:ext cx="2935860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FH Equation with </a:t>
            </a:r>
            <a:r>
              <a:rPr lang="en-US" dirty="0" err="1"/>
              <a:t>v_i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6D3F0E-98A5-4CF6-9E66-85B598037D4C}"/>
              </a:ext>
            </a:extLst>
          </p:cNvPr>
          <p:cNvGrpSpPr/>
          <p:nvPr/>
        </p:nvGrpSpPr>
        <p:grpSpPr>
          <a:xfrm>
            <a:off x="691299" y="1172229"/>
            <a:ext cx="8312027" cy="2709007"/>
            <a:chOff x="3074195" y="1305743"/>
            <a:chExt cx="8312027" cy="270900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EC2EAD2-FD37-EDD4-1DD3-A069D369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6975" y="1305743"/>
              <a:ext cx="3889247" cy="270900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6223691" y="1528118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5647825" y="2256784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5647825" y="3173950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3074195" y="219594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36E4-E056-94B0-B958-7CF85B41BBD5}"/>
              </a:ext>
            </a:extLst>
          </p:cNvPr>
          <p:cNvGrpSpPr/>
          <p:nvPr/>
        </p:nvGrpSpPr>
        <p:grpSpPr>
          <a:xfrm>
            <a:off x="691299" y="3818756"/>
            <a:ext cx="4374637" cy="1491381"/>
            <a:chOff x="716217" y="4060768"/>
            <a:chExt cx="4374637" cy="14913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D1E99E-D2E5-D3E5-2492-99E86B4E09A5}"/>
                </a:ext>
              </a:extLst>
            </p:cNvPr>
            <p:cNvGrpSpPr/>
            <p:nvPr/>
          </p:nvGrpSpPr>
          <p:grpSpPr>
            <a:xfrm>
              <a:off x="2275031" y="4191347"/>
              <a:ext cx="2043695" cy="1360802"/>
              <a:chOff x="4295595" y="3220302"/>
              <a:chExt cx="4218677" cy="2809021"/>
            </a:xfrm>
          </p:grpSpPr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1084F9D1-C928-3C1D-9824-4FE3BCA79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595" y="3220302"/>
                <a:ext cx="4218677" cy="2809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2">
                <a:extLst>
                  <a:ext uri="{FF2B5EF4-FFF2-40B4-BE49-F238E27FC236}">
                    <a16:creationId xmlns:a16="http://schemas.microsoft.com/office/drawing/2014/main" id="{6310596E-1236-CEF2-6D4F-CE5A89D0C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7" r="5640"/>
              <a:stretch/>
            </p:blipFill>
            <p:spPr bwMode="auto">
              <a:xfrm>
                <a:off x="4373591" y="3849331"/>
                <a:ext cx="4080295" cy="139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C7B08-5CCF-98F0-1A20-CBD245BCD5D6}"/>
                </a:ext>
              </a:extLst>
            </p:cNvPr>
            <p:cNvSpPr txBox="1"/>
            <p:nvPr/>
          </p:nvSpPr>
          <p:spPr>
            <a:xfrm>
              <a:off x="716217" y="4623578"/>
              <a:ext cx="15351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NFL, pH 7.44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A14E79-9C75-C1AD-FB53-D80DE5F5B44E}"/>
                </a:ext>
              </a:extLst>
            </p:cNvPr>
            <p:cNvGrpSpPr/>
            <p:nvPr/>
          </p:nvGrpSpPr>
          <p:grpSpPr>
            <a:xfrm>
              <a:off x="4569367" y="4326133"/>
              <a:ext cx="521487" cy="997076"/>
              <a:chOff x="4383741" y="2002095"/>
              <a:chExt cx="881316" cy="16850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84A60-3ABC-A66F-3EE1-BC443B9CEDFB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39D956-42D2-4053-E684-99841779C72A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12CCB-2C44-C566-7121-F08C317E02CF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C3F7C-1B14-9F4B-41D3-319C6926EB0F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0FED0-9C2B-5431-03DC-F8B027F8335C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77AD1C-BF26-1122-6D43-B72D999209C5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7F721-699E-B7C7-70DC-58B4B685290F}"/>
                </a:ext>
              </a:extLst>
            </p:cNvPr>
            <p:cNvSpPr/>
            <p:nvPr/>
          </p:nvSpPr>
          <p:spPr>
            <a:xfrm>
              <a:off x="2599765" y="4060768"/>
              <a:ext cx="140745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B20DF8-5586-E2CE-8195-96FD88C33AFB}"/>
              </a:ext>
            </a:extLst>
          </p:cNvPr>
          <p:cNvGrpSpPr/>
          <p:nvPr/>
        </p:nvGrpSpPr>
        <p:grpSpPr>
          <a:xfrm>
            <a:off x="691299" y="5036373"/>
            <a:ext cx="10318456" cy="1579580"/>
            <a:chOff x="745088" y="5278420"/>
            <a:chExt cx="10318456" cy="15795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62B32-FF9F-A104-3D96-3A306A3416EA}"/>
                </a:ext>
              </a:extLst>
            </p:cNvPr>
            <p:cNvGrpSpPr/>
            <p:nvPr/>
          </p:nvGrpSpPr>
          <p:grpSpPr>
            <a:xfrm>
              <a:off x="2275031" y="5336157"/>
              <a:ext cx="8094011" cy="1521843"/>
              <a:chOff x="396815" y="4224676"/>
              <a:chExt cx="10748513" cy="2020944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A2AB2D4-FBBF-4F7B-D3C4-A542E463C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15" y="4224676"/>
                <a:ext cx="10748513" cy="2020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B56BE0-E5A6-2D54-009C-F87985FD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" r="4449"/>
              <a:stretch/>
            </p:blipFill>
            <p:spPr bwMode="auto">
              <a:xfrm>
                <a:off x="483079" y="4726072"/>
                <a:ext cx="10662249" cy="94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5ABFF-EF1E-8C5D-BDD2-0A921ED54A2C}"/>
                </a:ext>
              </a:extLst>
            </p:cNvPr>
            <p:cNvSpPr txBox="1"/>
            <p:nvPr/>
          </p:nvSpPr>
          <p:spPr>
            <a:xfrm>
              <a:off x="745088" y="5904653"/>
              <a:ext cx="1535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NFH, pH 7.44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D3AF34-66B3-2F46-975A-827AB6113075}"/>
                </a:ext>
              </a:extLst>
            </p:cNvPr>
            <p:cNvGrpSpPr/>
            <p:nvPr/>
          </p:nvGrpSpPr>
          <p:grpSpPr>
            <a:xfrm>
              <a:off x="10542056" y="5550832"/>
              <a:ext cx="521488" cy="997076"/>
              <a:chOff x="4383741" y="2002095"/>
              <a:chExt cx="881316" cy="16850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CF844A-2CFF-7142-25B4-D4F00BEE1026}"/>
                  </a:ext>
                </a:extLst>
              </p:cNvPr>
              <p:cNvSpPr/>
              <p:nvPr/>
            </p:nvSpPr>
            <p:spPr>
              <a:xfrm>
                <a:off x="4383741" y="2002095"/>
                <a:ext cx="92945" cy="56589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3D9FF3-0263-DFA2-C486-21392382DCF4}"/>
                  </a:ext>
                </a:extLst>
              </p:cNvPr>
              <p:cNvSpPr/>
              <p:nvPr/>
            </p:nvSpPr>
            <p:spPr>
              <a:xfrm>
                <a:off x="4383741" y="2566311"/>
                <a:ext cx="92945" cy="5658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59B67-6E77-0A20-A8E6-FB8E9B471DBA}"/>
                  </a:ext>
                </a:extLst>
              </p:cNvPr>
              <p:cNvSpPr/>
              <p:nvPr/>
            </p:nvSpPr>
            <p:spPr>
              <a:xfrm>
                <a:off x="4383741" y="3121260"/>
                <a:ext cx="92945" cy="5658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344487-4760-E3CD-0666-1E59039E9A9D}"/>
                  </a:ext>
                </a:extLst>
              </p:cNvPr>
              <p:cNvSpPr txBox="1"/>
              <p:nvPr/>
            </p:nvSpPr>
            <p:spPr>
              <a:xfrm>
                <a:off x="4684449" y="2079496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&gt;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9A014F-9A2D-854B-26D4-4E76EB2E7F74}"/>
                  </a:ext>
                </a:extLst>
              </p:cNvPr>
              <p:cNvSpPr txBox="1"/>
              <p:nvPr/>
            </p:nvSpPr>
            <p:spPr>
              <a:xfrm>
                <a:off x="4684449" y="2668379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43518-57CF-32EF-9980-05DB504D06EA}"/>
                  </a:ext>
                </a:extLst>
              </p:cNvPr>
              <p:cNvSpPr txBox="1"/>
              <p:nvPr/>
            </p:nvSpPr>
            <p:spPr>
              <a:xfrm>
                <a:off x="4684449" y="324433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0</a:t>
                </a:r>
                <a:r>
                  <a:rPr lang="en-US" i="1" dirty="0"/>
                  <a:t>e</a:t>
                </a:r>
                <a:endParaRPr lang="en-US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C4773-E957-81CE-8A94-910DEFEB47A8}"/>
                </a:ext>
              </a:extLst>
            </p:cNvPr>
            <p:cNvSpPr/>
            <p:nvPr/>
          </p:nvSpPr>
          <p:spPr>
            <a:xfrm>
              <a:off x="5593976" y="5278420"/>
              <a:ext cx="1464269" cy="271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/>
              <a:t>Sr2014 Summary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2431972"/>
            <a:ext cx="4007438" cy="3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5207055" y="231448"/>
            <a:ext cx="6783239" cy="1256843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02" y="2431971"/>
            <a:ext cx="4390509" cy="31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619F4-8539-B4B1-5F3B-C88822FC4D1C}"/>
              </a:ext>
            </a:extLst>
          </p:cNvPr>
          <p:cNvGrpSpPr/>
          <p:nvPr/>
        </p:nvGrpSpPr>
        <p:grpSpPr>
          <a:xfrm>
            <a:off x="696562" y="2026284"/>
            <a:ext cx="4585447" cy="3472776"/>
            <a:chOff x="927847" y="1963532"/>
            <a:chExt cx="4585447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/>
            <a:stretch/>
          </p:blipFill>
          <p:spPr bwMode="auto">
            <a:xfrm>
              <a:off x="927847" y="2332864"/>
              <a:ext cx="4585447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1524000" y="1963532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412BA-5DB0-C602-1C17-2497F689AC04}"/>
              </a:ext>
            </a:extLst>
          </p:cNvPr>
          <p:cNvGrpSpPr/>
          <p:nvPr/>
        </p:nvGrpSpPr>
        <p:grpSpPr>
          <a:xfrm>
            <a:off x="6425009" y="2026284"/>
            <a:ext cx="4762944" cy="3472776"/>
            <a:chOff x="6425009" y="2026284"/>
            <a:chExt cx="4762944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7068670" y="202628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6425009" y="2432493"/>
              <a:ext cx="4762944" cy="3066567"/>
              <a:chOff x="6425009" y="2432493"/>
              <a:chExt cx="4762944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4762944" cy="2568790"/>
                <a:chOff x="6299503" y="2321861"/>
                <a:chExt cx="4762944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/>
                <a:stretch/>
              </p:blipFill>
              <p:spPr bwMode="auto">
                <a:xfrm>
                  <a:off x="6299503" y="2321861"/>
                  <a:ext cx="4762944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5447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4179E7-91D2-D6BC-D8D1-EA42F734E829}"/>
              </a:ext>
            </a:extLst>
          </p:cNvPr>
          <p:cNvSpPr/>
          <p:nvPr/>
        </p:nvSpPr>
        <p:spPr>
          <a:xfrm>
            <a:off x="10755406" y="6132344"/>
            <a:ext cx="1331258" cy="57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Outdated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50C492-8018-C4B6-ABA8-9D577517EF6A}"/>
              </a:ext>
            </a:extLst>
          </p:cNvPr>
          <p:cNvSpPr/>
          <p:nvPr/>
        </p:nvSpPr>
        <p:spPr>
          <a:xfrm>
            <a:off x="5163671" y="3490174"/>
            <a:ext cx="932329" cy="42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 of mixtures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Charge of heterogeneous negative block of NFH (blocks 2 &amp; 3)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NLH Progress Update:  Pure fitting and Mixture coding</vt:lpstr>
      <vt:lpstr>Model Overview</vt:lpstr>
      <vt:lpstr>Protein Charge Distribution</vt:lpstr>
      <vt:lpstr>Sr2014 Summary</vt:lpstr>
      <vt:lpstr>Characterization</vt:lpstr>
      <vt:lpstr>Fitting pure NFL and NFH</vt:lpstr>
      <vt:lpstr>Mixture of NFL and NFH (by mol fraction)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</cp:revision>
  <dcterms:created xsi:type="dcterms:W3CDTF">2023-01-30T04:46:42Z</dcterms:created>
  <dcterms:modified xsi:type="dcterms:W3CDTF">2023-01-30T21:40:06Z</dcterms:modified>
</cp:coreProperties>
</file>