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8" r:id="rId3"/>
    <p:sldId id="259" r:id="rId4"/>
    <p:sldId id="264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DB0A5-1182-12FA-7E43-5D0D740A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270" y="3760443"/>
            <a:ext cx="4037272" cy="1656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35B0C-3CD5-90BA-11EA-4931E6E9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270" y="3760443"/>
            <a:ext cx="4037272" cy="1656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119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B = 0.75</vt:lpstr>
      <vt:lpstr>PowerPoint Presentation</vt:lpstr>
      <vt:lpstr>B = 1.0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21</cp:revision>
  <dcterms:created xsi:type="dcterms:W3CDTF">2022-07-26T19:04:22Z</dcterms:created>
  <dcterms:modified xsi:type="dcterms:W3CDTF">2022-10-24T23:04:16Z</dcterms:modified>
</cp:coreProperties>
</file>