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73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BBE49-43F5-6129-C49B-9B665AF63C42}"/>
              </a:ext>
            </a:extLst>
          </p:cNvPr>
          <p:cNvSpPr/>
          <p:nvPr/>
        </p:nvSpPr>
        <p:spPr>
          <a:xfrm>
            <a:off x="7688350" y="135468"/>
            <a:ext cx="3581400" cy="3738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eps_prof</a:t>
            </a:r>
            <a:r>
              <a:rPr lang="en-US" dirty="0"/>
              <a:t> fixed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L_Deb</a:t>
            </a:r>
            <a:r>
              <a:rPr lang="en-US" dirty="0"/>
              <a:t> fixed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17C156-C4D6-C4CE-AC3C-B86952661E40}"/>
              </a:ext>
            </a:extLst>
          </p:cNvPr>
          <p:cNvGrpSpPr/>
          <p:nvPr/>
        </p:nvGrpSpPr>
        <p:grpSpPr>
          <a:xfrm>
            <a:off x="3943241" y="923642"/>
            <a:ext cx="3503766" cy="2106667"/>
            <a:chOff x="3943241" y="923642"/>
            <a:chExt cx="3503766" cy="21066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C7235CE-4EAE-C0E3-30B0-296A16EFC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241" y="923642"/>
              <a:ext cx="3503766" cy="210666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48433F-3A7F-5E4F-D394-62D37C2AA26E}"/>
                </a:ext>
              </a:extLst>
            </p:cNvPr>
            <p:cNvSpPr txBox="1"/>
            <p:nvPr/>
          </p:nvSpPr>
          <p:spPr>
            <a:xfrm>
              <a:off x="5918172" y="100744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a010x075c010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297A72-7F54-CCB6-CCBD-3CFF5BA5CA9F}"/>
              </a:ext>
            </a:extLst>
          </p:cNvPr>
          <p:cNvGrpSpPr/>
          <p:nvPr/>
        </p:nvGrpSpPr>
        <p:grpSpPr>
          <a:xfrm>
            <a:off x="3956815" y="2840024"/>
            <a:ext cx="3490560" cy="2115491"/>
            <a:chOff x="3956815" y="2840024"/>
            <a:chExt cx="3490560" cy="211549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2B5BD5-0248-1783-FE51-71377972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6815" y="2840024"/>
              <a:ext cx="3490560" cy="21154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758E8-5F7C-27B7-1F7A-53F2151ABED5}"/>
                </a:ext>
              </a:extLst>
            </p:cNvPr>
            <p:cNvSpPr txBox="1"/>
            <p:nvPr/>
          </p:nvSpPr>
          <p:spPr>
            <a:xfrm>
              <a:off x="5918172" y="2897379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7039548" y="265668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223A79-FBD2-0584-AACC-D6BBD256E0BE}"/>
              </a:ext>
            </a:extLst>
          </p:cNvPr>
          <p:cNvGrpSpPr/>
          <p:nvPr/>
        </p:nvGrpSpPr>
        <p:grpSpPr>
          <a:xfrm>
            <a:off x="3957385" y="4718470"/>
            <a:ext cx="3472688" cy="2097196"/>
            <a:chOff x="3957385" y="4718470"/>
            <a:chExt cx="3472688" cy="209719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0E2256-C6B9-125E-F808-A6F0A21EB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312"/>
            <a:stretch/>
          </p:blipFill>
          <p:spPr>
            <a:xfrm>
              <a:off x="3957385" y="4718470"/>
              <a:ext cx="3472688" cy="209719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C35935-8A51-6292-2122-5D1751B1C6A6}"/>
                </a:ext>
              </a:extLst>
            </p:cNvPr>
            <p:cNvSpPr txBox="1"/>
            <p:nvPr/>
          </p:nvSpPr>
          <p:spPr>
            <a:xfrm>
              <a:off x="5918172" y="485376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a030x075c010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7039548" y="646952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7030627" y="455873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7CB6518-6DB9-B9A3-6C51-F2B949BC1E6C}"/>
              </a:ext>
            </a:extLst>
          </p:cNvPr>
          <p:cNvGrpSpPr/>
          <p:nvPr/>
        </p:nvGrpSpPr>
        <p:grpSpPr>
          <a:xfrm>
            <a:off x="449395" y="867833"/>
            <a:ext cx="3406913" cy="2050177"/>
            <a:chOff x="449395" y="867833"/>
            <a:chExt cx="3406913" cy="2050177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074DDCB-FE92-A78A-378E-3D033EBD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95" y="867833"/>
              <a:ext cx="3406913" cy="2050177"/>
            </a:xfrm>
            <a:prstGeom prst="rect">
              <a:avLst/>
            </a:prstGeom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4D8CDB4-3775-FBD0-FC87-2B8008F9FB46}"/>
                </a:ext>
              </a:extLst>
            </p:cNvPr>
            <p:cNvSpPr txBox="1"/>
            <p:nvPr/>
          </p:nvSpPr>
          <p:spPr>
            <a:xfrm>
              <a:off x="2398284" y="953892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ds30dz50</a:t>
              </a:r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algn="ctr"/>
            <a:r>
              <a:rPr lang="en-US" dirty="0"/>
              <a:t>Something wrong with Y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FAB765B-B0FF-8D94-AA38-A10A6D7BAEC6}"/>
              </a:ext>
            </a:extLst>
          </p:cNvPr>
          <p:cNvGrpSpPr/>
          <p:nvPr/>
        </p:nvGrpSpPr>
        <p:grpSpPr>
          <a:xfrm>
            <a:off x="472874" y="2723851"/>
            <a:ext cx="3357435" cy="2051290"/>
            <a:chOff x="472874" y="2723851"/>
            <a:chExt cx="3357435" cy="205129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D7DA175-140F-267A-6A2B-8E3A6F3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4" y="2723851"/>
              <a:ext cx="3357435" cy="205129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C8AD335-4674-5E44-4792-35C9F6182776}"/>
                </a:ext>
              </a:extLst>
            </p:cNvPr>
            <p:cNvSpPr txBox="1"/>
            <p:nvPr/>
          </p:nvSpPr>
          <p:spPr>
            <a:xfrm>
              <a:off x="2353755" y="2804331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ds20dz50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901C855-498C-FD9D-F6A2-8DFEC1B4177D}"/>
              </a:ext>
            </a:extLst>
          </p:cNvPr>
          <p:cNvGrpSpPr/>
          <p:nvPr/>
        </p:nvGrpSpPr>
        <p:grpSpPr>
          <a:xfrm>
            <a:off x="449395" y="4581985"/>
            <a:ext cx="3393015" cy="2051290"/>
            <a:chOff x="449395" y="4581985"/>
            <a:chExt cx="3393015" cy="2051290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4C2ED64D-CD01-C052-2C1C-287EEB64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95" y="4581985"/>
              <a:ext cx="3393015" cy="2051290"/>
            </a:xfrm>
            <a:prstGeom prst="rect">
              <a:avLst/>
            </a:prstGeom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2158A5F1-DA44-F1AD-B6EC-BB23B7B95561}"/>
                </a:ext>
              </a:extLst>
            </p:cNvPr>
            <p:cNvSpPr txBox="1"/>
            <p:nvPr/>
          </p:nvSpPr>
          <p:spPr>
            <a:xfrm>
              <a:off x="2353755" y="4642794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ds10dz50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FF7562A-04EF-BC80-6A5A-2F9D534D4848}"/>
              </a:ext>
            </a:extLst>
          </p:cNvPr>
          <p:cNvGrpSpPr/>
          <p:nvPr/>
        </p:nvGrpSpPr>
        <p:grpSpPr>
          <a:xfrm>
            <a:off x="3826758" y="867833"/>
            <a:ext cx="3406913" cy="2056192"/>
            <a:chOff x="3963204" y="2723851"/>
            <a:chExt cx="3406913" cy="2056192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EFDD941-652B-C9A3-A011-2DE66C5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3204" y="2723851"/>
              <a:ext cx="3406913" cy="2056192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38D8C4B-0EF0-4303-E3D6-E613FF3208FE}"/>
                </a:ext>
              </a:extLst>
            </p:cNvPr>
            <p:cNvSpPr txBox="1"/>
            <p:nvPr/>
          </p:nvSpPr>
          <p:spPr>
            <a:xfrm>
              <a:off x="5887530" y="2787146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a010x075N050Y2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176E1B4-F7BF-888D-F087-D1A47E7F644F}"/>
              </a:ext>
            </a:extLst>
          </p:cNvPr>
          <p:cNvGrpSpPr/>
          <p:nvPr/>
        </p:nvGrpSpPr>
        <p:grpSpPr>
          <a:xfrm>
            <a:off x="3810284" y="2708782"/>
            <a:ext cx="3406913" cy="2044148"/>
            <a:chOff x="3810284" y="2708782"/>
            <a:chExt cx="3406913" cy="2044148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35F7405C-5D90-1716-A7BA-69E6BA7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284" y="2708782"/>
              <a:ext cx="3406913" cy="2044148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8525E87-73AB-36EF-3EBD-968705942C13}"/>
                </a:ext>
              </a:extLst>
            </p:cNvPr>
            <p:cNvSpPr txBox="1"/>
            <p:nvPr/>
          </p:nvSpPr>
          <p:spPr>
            <a:xfrm>
              <a:off x="5685198" y="2732403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a010x075N050Y5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640D691-7367-25BC-5DCB-FF54DCBCFA0D}"/>
              </a:ext>
            </a:extLst>
          </p:cNvPr>
          <p:cNvGrpSpPr/>
          <p:nvPr/>
        </p:nvGrpSpPr>
        <p:grpSpPr>
          <a:xfrm>
            <a:off x="3804310" y="4589127"/>
            <a:ext cx="3409776" cy="2044148"/>
            <a:chOff x="3804310" y="4589127"/>
            <a:chExt cx="3409776" cy="2044148"/>
          </a:xfrm>
        </p:grpSpPr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7629B1C-B10B-B801-74F3-A09DDB6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310" y="4589127"/>
              <a:ext cx="3409776" cy="2044148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D2E2DA41-958D-B0CB-000F-42CC2409BE19}"/>
                </a:ext>
              </a:extLst>
            </p:cNvPr>
            <p:cNvSpPr txBox="1"/>
            <p:nvPr/>
          </p:nvSpPr>
          <p:spPr>
            <a:xfrm>
              <a:off x="5741821" y="4633740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515600" cy="1325563"/>
          </a:xfrm>
        </p:spPr>
        <p:txBody>
          <a:bodyPr/>
          <a:lstStyle/>
          <a:p>
            <a:r>
              <a:rPr lang="en-US" dirty="0"/>
              <a:t>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914400" y="1792086"/>
            <a:ext cx="3258080" cy="1978410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8774834" y="1253852"/>
              <a:ext cx="2064514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31E30A-C1FC-5286-B54A-D17992CBF318}"/>
              </a:ext>
            </a:extLst>
          </p:cNvPr>
          <p:cNvSpPr/>
          <p:nvPr/>
        </p:nvSpPr>
        <p:spPr>
          <a:xfrm>
            <a:off x="8940800" y="2446867"/>
            <a:ext cx="3022600" cy="170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Gets.c</a:t>
            </a:r>
            <a:r>
              <a:rPr lang="en-US" dirty="0"/>
              <a:t> / </a:t>
            </a:r>
            <a:r>
              <a:rPr lang="en-US" dirty="0" err="1"/>
              <a:t>Int_PHA</a:t>
            </a:r>
            <a:r>
              <a:rPr lang="en-US" dirty="0"/>
              <a:t>_ </a:t>
            </a:r>
            <a:r>
              <a:rPr lang="en-US" dirty="0" err="1"/>
              <a:t>K_i</a:t>
            </a:r>
            <a:r>
              <a:rPr lang="en-US" dirty="0"/>
              <a:t>[X]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K_i</a:t>
            </a:r>
            <a:r>
              <a:rPr lang="en-US" dirty="0">
                <a:sym typeface="Wingdings" panose="05000000000000000000" pitchFamily="2" charset="2"/>
              </a:rPr>
              <a:t>[Y] fixed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Int_phAQUAD</a:t>
            </a:r>
            <a:r>
              <a:rPr lang="en-US" dirty="0">
                <a:sym typeface="Wingdings" panose="05000000000000000000" pitchFamily="2" charset="2"/>
              </a:rPr>
              <a:t> fixed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F2758-EC20-A93A-EA1D-10E4D1E3A255}"/>
              </a:ext>
            </a:extLst>
          </p:cNvPr>
          <p:cNvGrpSpPr/>
          <p:nvPr/>
        </p:nvGrpSpPr>
        <p:grpSpPr>
          <a:xfrm>
            <a:off x="914400" y="3616328"/>
            <a:ext cx="3258080" cy="1956485"/>
            <a:chOff x="365653" y="1532467"/>
            <a:chExt cx="3678684" cy="22090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2944E9-EE97-8E53-465C-5F8BFCCC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53" y="1532467"/>
              <a:ext cx="3678684" cy="22090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646B5-E1E3-1FCA-F201-68B2A7B4414B}"/>
                </a:ext>
              </a:extLst>
            </p:cNvPr>
            <p:cNvSpPr txBox="1"/>
            <p:nvPr/>
          </p:nvSpPr>
          <p:spPr>
            <a:xfrm>
              <a:off x="2371393" y="1602558"/>
              <a:ext cx="1561163" cy="6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B296A-63B8-FE81-609F-F90F5F971074}"/>
              </a:ext>
            </a:extLst>
          </p:cNvPr>
          <p:cNvGrpSpPr/>
          <p:nvPr/>
        </p:nvGrpSpPr>
        <p:grpSpPr>
          <a:xfrm>
            <a:off x="4443492" y="1833338"/>
            <a:ext cx="3238794" cy="1965387"/>
            <a:chOff x="554274" y="4566643"/>
            <a:chExt cx="3238794" cy="1965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E740C3-5EF9-C11F-7AAE-C66BA9FAA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4" y="4566643"/>
              <a:ext cx="3238794" cy="19653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F4A2A-23EA-C94C-3129-182991D03C2D}"/>
                </a:ext>
              </a:extLst>
            </p:cNvPr>
            <p:cNvSpPr txBox="1"/>
            <p:nvPr/>
          </p:nvSpPr>
          <p:spPr>
            <a:xfrm>
              <a:off x="2311400" y="4616234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01F3B8-B32A-49E1-4B9A-32F063A337C9}"/>
              </a:ext>
            </a:extLst>
          </p:cNvPr>
          <p:cNvGrpSpPr/>
          <p:nvPr/>
        </p:nvGrpSpPr>
        <p:grpSpPr>
          <a:xfrm>
            <a:off x="4418092" y="3594403"/>
            <a:ext cx="3258080" cy="1962206"/>
            <a:chOff x="4038679" y="2764670"/>
            <a:chExt cx="3258080" cy="1962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A7CDBA-9309-6947-F58E-54BC0804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79" y="2764670"/>
              <a:ext cx="3258080" cy="19622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EDA1B0-155E-AD60-4843-D0CAEF3AB8A4}"/>
                </a:ext>
              </a:extLst>
            </p:cNvPr>
            <p:cNvSpPr txBox="1"/>
            <p:nvPr/>
          </p:nvSpPr>
          <p:spPr>
            <a:xfrm>
              <a:off x="5821205" y="2815503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484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36</cp:revision>
  <dcterms:created xsi:type="dcterms:W3CDTF">2023-07-26T17:49:20Z</dcterms:created>
  <dcterms:modified xsi:type="dcterms:W3CDTF">2023-09-02T00:18:53Z</dcterms:modified>
</cp:coreProperties>
</file>