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3356" y="184804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22</cp:revision>
  <dcterms:created xsi:type="dcterms:W3CDTF">2022-03-28T18:43:16Z</dcterms:created>
  <dcterms:modified xsi:type="dcterms:W3CDTF">2022-08-03T05:18:27Z</dcterms:modified>
</cp:coreProperties>
</file>