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94527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4" y="4119562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3935720" y="567055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714503" y="816445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225518" y="3597275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714504" y="3597275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579973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573306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573306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382218" y="5439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382218" y="4557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382218" y="3674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184463" y="3231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178524" y="4125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2984370" y="3681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2984370" y="4570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2984370" y="5465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185136" y="5005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802289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795621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795621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603280" y="5431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603280" y="4548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603280" y="3666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405526" y="3222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399587" y="4116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205433" y="3672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205433" y="4561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205433" y="5456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406199" y="4997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579973" y="578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573306" y="1456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573306" y="2338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382218" y="2783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382218" y="1901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382218" y="1018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184463" y="575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178524" y="1469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2984370" y="1025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2984370" y="1914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2984370" y="2809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185137" y="2349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5086" y="2107858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021781" y="3228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014964" y="5013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008352" y="4124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213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Strategy</vt:lpstr>
      <vt:lpstr>Test conditions</vt:lpstr>
      <vt:lpstr>PowerPoint Presentation</vt:lpstr>
      <vt:lpstr>PowerPoint Presentation</vt:lpstr>
      <vt:lpstr>Other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</cp:revision>
  <dcterms:created xsi:type="dcterms:W3CDTF">2023-07-26T17:49:20Z</dcterms:created>
  <dcterms:modified xsi:type="dcterms:W3CDTF">2023-07-27T22:34:32Z</dcterms:modified>
</cp:coreProperties>
</file>