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097241"/>
            <a:ext cx="9677400" cy="2636684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[ Supp ] Button links here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in Slide Master View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3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3DE2-68CF-C82A-4FA0-AB56F16A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76DEF-5166-6802-6388-06B61F09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F5FAB-9580-E1E3-9B1D-CB2A2786C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23</cp:revision>
  <dcterms:created xsi:type="dcterms:W3CDTF">2022-03-28T18:43:16Z</dcterms:created>
  <dcterms:modified xsi:type="dcterms:W3CDTF">2022-08-17T17:49:51Z</dcterms:modified>
</cp:coreProperties>
</file>