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CAE11-8B2C-6AEE-B784-BF79BBFCC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FC220-8E87-6B7A-1569-CD55B0AD3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EBEEE-5655-C718-B05D-968EC8A65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3B383-9A95-4525-FAA5-2A020CED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CE304-6064-7ADE-8DEA-BC7F6FE9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6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AB0CB-C61D-91EE-F22E-02D44178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05176-F189-9FDA-7F70-B1F7F4973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14854-62BD-1B22-9E20-93A44E30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445B7-0BAF-DE36-1B84-0C30E254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13FF-3741-5DCE-A753-9ED939F1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0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E555E-07EC-C034-C09C-3E8065593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E8568-A449-FB4D-40AA-79B76566A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E2B56-F456-DC3D-45FE-F6CF41F8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32A05-684F-0232-2F97-5549D824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CBA47-8B01-B230-F99D-933C0E25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1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B5DC-10EB-DE3E-EA51-3C1DDF61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9801B-7B9B-9137-F448-3418AB2A8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1BD04-4E27-8A02-1D2F-2EDB40D4A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CD3B7-80C3-6FAF-979F-9A7330FF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CD7FB-7A68-8E30-24AF-EF55AEC2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4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E8BC-C14B-21A9-6D41-306B507A5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C7414-3CFD-B494-83ED-3B5B93535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65266-BD11-CAC8-011B-347C6D23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3CD7-F736-0553-013F-21BD6864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28600-1922-21E5-482B-5499B5E9E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5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C83E-CCD6-3838-7A54-3921F69B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0A54D-7F73-11E8-C2A8-068822B9A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BE5C2-0637-57D8-946A-FA17A5D4F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1B8A3-A67F-5F77-17CC-DE7A1235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67B13-2A38-1AD7-6EAA-BE6F4EFA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B039B-8114-5D95-0132-242D879DE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4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2EC8-72FC-5794-9EBB-97345751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BDDC0-32D1-9AEA-F199-170982FCC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E931E-D402-AA12-C0AC-4086FE321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E2FA5-BD73-6F01-BDE9-F42682716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D3FD1-5AEB-18FB-13EC-40B0DFD1D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5EB01-9D06-0CC0-6D18-80D77CC93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EA4AAE-9626-3542-C5F9-8BE0BD60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E2BAB-1D0B-8A7B-D898-2C8D76C9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6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B13FA-285B-DD79-1BEB-DD83C779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48A24-A6EF-1F33-C098-BA7B97A5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5A9BC-1D69-4374-C971-D4B129DFE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4DDA9-BBDF-18AF-6F72-5B4E9D86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3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72ADC-BFBC-73B4-88FC-F8E34D8D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F5E74-9518-ECC8-4A4A-61F60BED0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4309D-7C20-F80B-E7D4-754AC58B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8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FC0F7-4CB2-F099-7CC6-753F93B49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AC6B-45A5-CEFB-3162-D5F08F280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AA143-31A7-AAA0-898E-92A2304FE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76004-5806-4F72-A938-E7165351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70157-E955-00E7-EC86-AFC9A152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887D7-16D5-4A86-9446-0E3A5383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5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CA7D-300C-2034-16F8-694B58F14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A380B8-1DA1-55C1-8343-E9F20EB28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8B4AE-0ED5-26CE-8DA4-2496E9ED0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9B869-189E-FBEA-66E9-FD68B3D2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55946-1A1C-BB74-08E2-B5B0BAF92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32786-9964-B0EB-98D2-1B165A6E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4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EB96E2-204B-48D4-4803-E52D8C69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3517B-7AFE-A76D-7577-068AA95B5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5CB58-68E8-BD4F-B5A8-033C21187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48417-D7C9-4C36-B50B-BB54941F1C8E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6735E-A8E3-E7F7-F40C-8322D070B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E029E-583C-A0F9-B498-AF9BD0973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5AB58-A4EA-4B1A-B6E1-2BE81131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5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5ECE-9715-5371-008F-CC7B4AE0AD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NLH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2BF0C-B740-62F3-98DD-BC13073C29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0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6C96-7ED7-A43B-F571-E46DD33F3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Although the height for </a:t>
            </a:r>
            <a:r>
              <a:rPr lang="en-US" sz="3600" dirty="0" err="1"/>
              <a:t>pNFM</a:t>
            </a:r>
            <a:r>
              <a:rPr lang="en-US" sz="3600" dirty="0"/>
              <a:t> is too short for low Cs, </a:t>
            </a:r>
            <a:br>
              <a:rPr lang="en-US" sz="3600" dirty="0"/>
            </a:br>
            <a:r>
              <a:rPr lang="en-US" sz="3600" dirty="0"/>
              <a:t>these curves seems to be the best fit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CAD00B-CCF9-FBC8-DEEB-FF7CA35F0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283" y="2232212"/>
            <a:ext cx="6875929" cy="414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335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C5125-BB24-A635-578E-032C9BE4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dirty="0"/>
              <a:t>Analysis of other b and v values for </a:t>
            </a:r>
            <a:r>
              <a:rPr lang="en-US" dirty="0" err="1"/>
              <a:t>pNFM</a:t>
            </a:r>
            <a:r>
              <a:rPr lang="en-US" dirty="0"/>
              <a:t>: </a:t>
            </a:r>
            <a:br>
              <a:rPr lang="en-US" dirty="0"/>
            </a:br>
            <a:r>
              <a:rPr lang="en-US" sz="3100" dirty="0"/>
              <a:t>Comparison of heights at 3 mM (solid lines) and 50 mM (dashed)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6B3FDC-E168-9CFC-9F4A-930C5DCAC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307" y="2097741"/>
            <a:ext cx="6597386" cy="439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6B0031-B1DF-3D96-9320-5757A173CC57}"/>
              </a:ext>
            </a:extLst>
          </p:cNvPr>
          <p:cNvSpPr/>
          <p:nvPr/>
        </p:nvSpPr>
        <p:spPr>
          <a:xfrm>
            <a:off x="4756096" y="3585882"/>
            <a:ext cx="215153" cy="21515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25AEA0-6DE5-DB94-A12A-A2F1614900D3}"/>
              </a:ext>
            </a:extLst>
          </p:cNvPr>
          <p:cNvSpPr/>
          <p:nvPr/>
        </p:nvSpPr>
        <p:spPr>
          <a:xfrm>
            <a:off x="4756095" y="4807509"/>
            <a:ext cx="215153" cy="21515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C79703-8255-D6BD-C1A3-4FF34DB65C7B}"/>
              </a:ext>
            </a:extLst>
          </p:cNvPr>
          <p:cNvCxnSpPr/>
          <p:nvPr/>
        </p:nvCxnSpPr>
        <p:spPr>
          <a:xfrm flipH="1" flipV="1">
            <a:off x="8736425" y="3429000"/>
            <a:ext cx="833718" cy="2644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064021B-B0D4-B90D-5FC5-E683B89A5296}"/>
              </a:ext>
            </a:extLst>
          </p:cNvPr>
          <p:cNvSpPr txBox="1"/>
          <p:nvPr/>
        </p:nvSpPr>
        <p:spPr>
          <a:xfrm>
            <a:off x="9609526" y="3561229"/>
            <a:ext cx="133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2.0 nm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09DE7F-95CE-4AE2-3EA2-F70873083BAA}"/>
              </a:ext>
            </a:extLst>
          </p:cNvPr>
          <p:cNvCxnSpPr/>
          <p:nvPr/>
        </p:nvCxnSpPr>
        <p:spPr>
          <a:xfrm flipV="1">
            <a:off x="2635943" y="3863788"/>
            <a:ext cx="2030506" cy="14971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7445CD-498A-596C-BF8E-442A014E655A}"/>
              </a:ext>
            </a:extLst>
          </p:cNvPr>
          <p:cNvCxnSpPr>
            <a:cxnSpLocks/>
          </p:cNvCxnSpPr>
          <p:nvPr/>
        </p:nvCxnSpPr>
        <p:spPr>
          <a:xfrm flipV="1">
            <a:off x="2635943" y="4915085"/>
            <a:ext cx="2030506" cy="4458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24E2394-D970-2510-9E94-23B0B2DF632A}"/>
              </a:ext>
            </a:extLst>
          </p:cNvPr>
          <p:cNvSpPr txBox="1"/>
          <p:nvPr/>
        </p:nvSpPr>
        <p:spPr>
          <a:xfrm>
            <a:off x="838839" y="5360894"/>
            <a:ext cx="2409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3.0, v = 2.0 used for results on prev. slide</a:t>
            </a:r>
          </a:p>
        </p:txBody>
      </p:sp>
    </p:spTree>
    <p:extLst>
      <p:ext uri="{BB962C8B-B14F-4D97-AF65-F5344CB8AC3E}">
        <p14:creationId xmlns:p14="http://schemas.microsoft.com/office/powerpoint/2010/main" val="336225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F5EFB-CA41-E26A-462D-33445146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Changing coarse-graining procedure makes little difference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2D47C7-17E0-889A-F638-9312C7683B5C}"/>
              </a:ext>
            </a:extLst>
          </p:cNvPr>
          <p:cNvGrpSpPr/>
          <p:nvPr/>
        </p:nvGrpSpPr>
        <p:grpSpPr>
          <a:xfrm>
            <a:off x="161364" y="2299946"/>
            <a:ext cx="5497606" cy="3034482"/>
            <a:chOff x="179294" y="1914463"/>
            <a:chExt cx="5497606" cy="30344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90474EA-C295-5281-D1BD-30D9E0384A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879" y="1914463"/>
              <a:ext cx="4542021" cy="1237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FFBD3B3-4C9A-ADA5-D845-48AACD221E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879" y="2721438"/>
              <a:ext cx="4542021" cy="1510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E9CC6C9E-800B-A4C5-7598-1B9C1DF7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879" y="3711078"/>
              <a:ext cx="4542021" cy="1237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592714A-7ED6-78BC-54AA-62E40D7F5E5A}"/>
                </a:ext>
              </a:extLst>
            </p:cNvPr>
            <p:cNvCxnSpPr/>
            <p:nvPr/>
          </p:nvCxnSpPr>
          <p:spPr>
            <a:xfrm>
              <a:off x="870420" y="2040120"/>
              <a:ext cx="0" cy="25190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23481F-26C2-DF9A-584D-5E543C7E3568}"/>
                </a:ext>
              </a:extLst>
            </p:cNvPr>
            <p:cNvSpPr txBox="1"/>
            <p:nvPr/>
          </p:nvSpPr>
          <p:spPr>
            <a:xfrm>
              <a:off x="179294" y="3012141"/>
              <a:ext cx="878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Finer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47B98A-D638-5D6F-5CCC-5D96D51C4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977" y="1952745"/>
            <a:ext cx="5214906" cy="362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98953E-7062-7F6B-D2B2-CCD124A43C53}"/>
              </a:ext>
            </a:extLst>
          </p:cNvPr>
          <p:cNvSpPr txBox="1"/>
          <p:nvPr/>
        </p:nvSpPr>
        <p:spPr>
          <a:xfrm>
            <a:off x="1039905" y="6077185"/>
            <a:ext cx="7126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This is also a demonstration that the coarse-graining is pretty good and finding appropriate the most appropriate blocks</a:t>
            </a:r>
          </a:p>
        </p:txBody>
      </p:sp>
    </p:spTree>
    <p:extLst>
      <p:ext uri="{BB962C8B-B14F-4D97-AF65-F5344CB8AC3E}">
        <p14:creationId xmlns:p14="http://schemas.microsoft.com/office/powerpoint/2010/main" val="2533666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95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NLH Update</vt:lpstr>
      <vt:lpstr>Although the height for pNFM is too short for low Cs,  these curves seems to be the best fit </vt:lpstr>
      <vt:lpstr>Analysis of other b and v values for pNFM:  Comparison of heights at 3 mM (solid lines) and 50 mM (dashed)</vt:lpstr>
      <vt:lpstr>Changing coarse-graining procedure makes little difference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NLH Update</dc:title>
  <dc:creator>Takashi Yokokura</dc:creator>
  <cp:lastModifiedBy>Takashi Yokokura</cp:lastModifiedBy>
  <cp:revision>3</cp:revision>
  <dcterms:created xsi:type="dcterms:W3CDTF">2023-06-13T23:22:39Z</dcterms:created>
  <dcterms:modified xsi:type="dcterms:W3CDTF">2023-06-13T23:38:13Z</dcterms:modified>
</cp:coreProperties>
</file>