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Elasticity (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</a:t>
            </a:r>
            <a:r>
              <a:rPr lang="en-US" dirty="0">
                <a:solidFill>
                  <a:schemeClr val="tx2"/>
                </a:solidFill>
              </a:rPr>
              <a:t>solvent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</a:t>
            </a:r>
            <a:r>
              <a:rPr lang="en-US" dirty="0">
                <a:solidFill>
                  <a:schemeClr val="accent1"/>
                </a:solidFill>
              </a:rPr>
              <a:t>ion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26943" y="5183148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3444E-AA4F-CDCC-DA69-F48186C8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2921743"/>
            <a:ext cx="2215316" cy="29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5C79D-2E74-E482-0436-ECC6892B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778" y="4189827"/>
            <a:ext cx="2975688" cy="314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BEE52-F631-C800-7189-518B656D7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096" y="5466141"/>
            <a:ext cx="3524034" cy="3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95125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4084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</a:t>
            </a:r>
          </a:p>
          <a:p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70" y="5372977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4482420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formalism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FCD52-232E-141D-2827-BCED812437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7133"/>
          <a:stretch/>
        </p:blipFill>
        <p:spPr>
          <a:xfrm>
            <a:off x="1562098" y="1857218"/>
            <a:ext cx="7349417" cy="59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FCE91-12A3-A10A-7677-7AB12C9C9E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354"/>
          <a:stretch/>
        </p:blipFill>
        <p:spPr>
          <a:xfrm>
            <a:off x="1562098" y="2584314"/>
            <a:ext cx="7349417" cy="195674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917252EC-78D8-FEB3-9ECC-AEAC7BB61B4B}"/>
              </a:ext>
            </a:extLst>
          </p:cNvPr>
          <p:cNvGrpSpPr/>
          <p:nvPr/>
        </p:nvGrpSpPr>
        <p:grpSpPr>
          <a:xfrm>
            <a:off x="9298188" y="2183111"/>
            <a:ext cx="2893812" cy="1436044"/>
            <a:chOff x="9298188" y="2183111"/>
            <a:chExt cx="2893812" cy="14360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6851A8-4028-1BB7-CCD4-A401886BFE8D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258850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B02C74-52FA-4459-B034-AEB3F3633EB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619155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B424A9E-6AAC-3509-D554-184984F99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65057" y="2607632"/>
              <a:ext cx="1888744" cy="3683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AA6C80D-DE81-C984-DF3C-4EA3112BD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92270" y="2183111"/>
              <a:ext cx="2223479" cy="35107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0D6C0A3-D45E-2F05-CFC3-103C109BD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65055" y="3159321"/>
              <a:ext cx="2656370" cy="30273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9F7546-3756-A231-6C54-5A384B6A388E}"/>
              </a:ext>
            </a:extLst>
          </p:cNvPr>
          <p:cNvGrpSpPr/>
          <p:nvPr/>
        </p:nvGrpSpPr>
        <p:grpSpPr>
          <a:xfrm>
            <a:off x="6261157" y="4533296"/>
            <a:ext cx="3098375" cy="331218"/>
            <a:chOff x="6096000" y="4580807"/>
            <a:chExt cx="3098375" cy="33121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51081" y="4619310"/>
              <a:ext cx="843294" cy="29271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ACDAC9E-0DE1-A614-F975-1BF2F8504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96000" y="4580807"/>
              <a:ext cx="1807064" cy="302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63A7C-1C4A-7789-02B6-E0E7FC098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8989" y="6427848"/>
            <a:ext cx="1604086" cy="3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337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51</cp:revision>
  <dcterms:created xsi:type="dcterms:W3CDTF">2022-03-28T18:43:16Z</dcterms:created>
  <dcterms:modified xsi:type="dcterms:W3CDTF">2022-08-11T21:29:11Z</dcterms:modified>
</cp:coreProperties>
</file>