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8" r:id="rId4"/>
    <p:sldId id="263" r:id="rId5"/>
    <p:sldId id="257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06/21/2024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ionomer SO3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2.49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1252109"/>
            <a:ext cx="59182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Surface charge (metal) ~10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according to Saha &amp; </a:t>
            </a:r>
            <a:r>
              <a:rPr lang="en-US" sz="1600" dirty="0" err="1"/>
              <a:t>Zenyuk</a:t>
            </a:r>
            <a:r>
              <a:rPr lang="en-US" sz="1600" dirty="0"/>
              <a:t>. </a:t>
            </a:r>
            <a:r>
              <a:rPr lang="en-US" sz="1600" i="1" dirty="0"/>
              <a:t>JPCC</a:t>
            </a:r>
            <a:r>
              <a:rPr lang="en-US" sz="1600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 right) Free energies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colored. Small D is favorable at low charges, becomes unfavorable as surface charge reaches ~7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(Bottom right) Normalized contributions to free energy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. Contributions that equal 1 at D = 2.0 are the dominant interactions.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U: Hydrophobicity; W+S: Elastic/Polymer; Electrostatic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&lt;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electrostatic interactions outweigh elastic penalties and lower D is favorable. At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Takeaway: competition between elastic stretching of sidearms and electrostatic attraction balances at 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65" y="4011724"/>
            <a:ext cx="5262935" cy="234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5EA5-6F5D-6DE8-41E3-7F1BFBFA4E31}"/>
              </a:ext>
            </a:extLst>
          </p:cNvPr>
          <p:cNvCxnSpPr>
            <a:cxnSpLocks/>
          </p:cNvCxnSpPr>
          <p:nvPr/>
        </p:nvCxnSpPr>
        <p:spPr>
          <a:xfrm flipH="1">
            <a:off x="2311452" y="3552298"/>
            <a:ext cx="629661" cy="6471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378AA-3B9A-ED9B-82D9-A207EAFDA209}"/>
              </a:ext>
            </a:extLst>
          </p:cNvPr>
          <p:cNvSpPr/>
          <p:nvPr/>
        </p:nvSpPr>
        <p:spPr>
          <a:xfrm>
            <a:off x="2941113" y="2673842"/>
            <a:ext cx="878456" cy="8784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2309</TotalTime>
  <Words>688</Words>
  <Application>Microsoft Office PowerPoint</Application>
  <PresentationFormat>Widescreen</PresentationFormat>
  <Paragraphs>94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FreightSans Pro Semibold</vt:lpstr>
      <vt:lpstr>Lucida grande</vt:lpstr>
      <vt:lpstr>Lucida grande</vt:lpstr>
      <vt:lpstr>Office Theme</vt:lpstr>
      <vt:lpstr>Nafion</vt:lpstr>
      <vt:lpstr>Motivation</vt:lpstr>
      <vt:lpstr>System</vt:lpstr>
      <vt:lpstr>Model</vt:lpstr>
      <vt:lpstr>Sidechain only    (Continuous Gaussian Chain)</vt:lpstr>
      <vt:lpstr>Sidechain only    (Continuous Gaussian Chain)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50</cp:revision>
  <dcterms:created xsi:type="dcterms:W3CDTF">2022-03-28T18:43:16Z</dcterms:created>
  <dcterms:modified xsi:type="dcterms:W3CDTF">2024-06-21T20:11:59Z</dcterms:modified>
</cp:coreProperties>
</file>