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0" y="1257095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1" y="1278677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9" y="3718741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4796655" y="3127712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893121" y="3115907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781307" y="555597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8980C50-DDFC-6565-C0BA-F74E7CA2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1" y="3718741"/>
            <a:ext cx="3638971" cy="26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4676471" y="5635496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853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69</cp:revision>
  <dcterms:created xsi:type="dcterms:W3CDTF">2022-03-28T18:43:16Z</dcterms:created>
  <dcterms:modified xsi:type="dcterms:W3CDTF">2024-09-30T17:25:54Z</dcterms:modified>
</cp:coreProperties>
</file>