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59" r:id="rId4"/>
    <p:sldId id="266" r:id="rId5"/>
    <p:sldId id="264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160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22</cp:revision>
  <dcterms:created xsi:type="dcterms:W3CDTF">2022-07-26T19:04:22Z</dcterms:created>
  <dcterms:modified xsi:type="dcterms:W3CDTF">2022-10-24T23:17:11Z</dcterms:modified>
</cp:coreProperties>
</file>