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CF5E-6720-6EF8-A483-59BA661E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A078F-4B47-5DFF-5CA0-6169F9BB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05EF-0A84-43BA-A63D-62A3E1D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726E-42DB-BA2B-A827-37306AF4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8014-6FF3-AC33-6D85-47E42B0E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E18E-49A6-6B97-6D28-D057BF7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DAE2A-1753-E944-D029-B72783042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C6BC-0103-6E23-9E7B-A235B43E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52BB-3A73-D7DA-F379-60D9E960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3FD3-0151-BBB5-F0FB-0C43CA0F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8D879-D135-007D-C155-41592FEDD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6D3E7-068D-34C5-0BBE-A2392C31F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6EEC-6BC9-9804-3CBF-F0F6E5DD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FFD5-5EAE-5177-BF77-EBDE1F2B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00D2-8732-918A-0334-66159CD5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8049-9A7E-EED6-72D4-D8DEEACC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E000-EA95-7B6A-5158-1119E2CA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55BE-A7B1-5255-D213-E9CBAFD4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2ECF-E930-364A-12DA-A178BEE6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6BEB-A7C2-835A-2356-536992FD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F0F1-C0AE-3CCD-FCD2-B144AF38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090C2-08F6-B2C3-1DFA-52B85797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A55F-039A-71BE-A400-203E4865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2E57-7A9C-571F-D56D-69A5AEA9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85F3-B4F7-856B-6E05-8856748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2A8-0A45-CBD4-74D7-7BAE2BD8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4696-F79E-D5C5-1EC3-FB5B4E061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8A793-1E24-E2A8-E3E7-076C65B4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0629-0666-7619-22D3-51650E97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A3B5-0821-FD86-7786-BD90E638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2E912-B8C7-502C-AE28-EE3FB23D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1139-0754-8B88-F711-035635F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9101-9D44-4A48-41E8-9B4FEB72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98FFB-CD36-3CD6-3A24-BC8A5918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F96BA-2656-5404-8D09-791F3BA64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7875E-B51A-B607-78AE-FDA7BF70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98EE3-14ED-EA1C-55C3-7EF4F072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41509-9408-DA40-AAE1-32DC5EC9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CF496-9798-8E3D-6DC9-23D324B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0A24-5FD3-3103-F806-54FB66C5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7F029-DDD2-56C2-8935-3ACAE0CA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3298C-F58B-9812-4DE1-F1A686E4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7A9E3-71A7-E405-99A3-DD66ABE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2E191-1173-3217-1D31-D573CFAA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AB7D-E21A-3D8C-D55E-61A557C2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C11B-7DAC-3866-179C-7DBF9CF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458F-EE5D-1678-DA6A-B4A63DD2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A4D7-7114-2260-6EF4-E517FC65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E4EE1-8D1F-D211-FF9C-2F8DBF8E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954B-AE4B-1508-4E50-EE3CAB20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4B32-2511-CEAC-81C7-D04FFDB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DABB9-ADDA-4768-5265-CA69B3C3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AB4C-CD14-C41C-6C38-69681877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2A908-54C2-8C4A-D7FA-4F16D937F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15D05-6759-4175-5C4C-F4F406323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F4D64-FAD5-D7C6-26BA-DDBC04C0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E6445-7D9B-26D6-B48F-18150174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B544-6013-AAD1-A33D-D2E31247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87B5B-5A46-75E7-9020-4E3B7DA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6B785-47E0-C4B1-7FCA-E4269301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132A-B332-CFCA-85BC-51921784C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6D02-0A1C-4867-9DBF-F2432B83941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E171-B802-42E9-787B-593D69723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3D7D-4C17-F6F7-E888-D1CBD6F8F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153E-7EC9-4221-8802-7EB4224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CE96-B055-C7EB-BA81-A5B215527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91BD5-F854-937A-AD6B-39B13882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7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DF66D-C6BE-8A35-7B7F-55357B41FC5C}"/>
              </a:ext>
            </a:extLst>
          </p:cNvPr>
          <p:cNvSpPr txBox="1"/>
          <p:nvPr/>
        </p:nvSpPr>
        <p:spPr>
          <a:xfrm>
            <a:off x="4549048" y="217022"/>
            <a:ext cx="13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Best so far: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D3BDC-D730-F07D-5109-4978BCE478AC}"/>
              </a:ext>
            </a:extLst>
          </p:cNvPr>
          <p:cNvSpPr txBox="1"/>
          <p:nvPr/>
        </p:nvSpPr>
        <p:spPr>
          <a:xfrm>
            <a:off x="1222053" y="392061"/>
            <a:ext cx="251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b2.2 v1.20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c3.10 (f201)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0CD49F5-F94D-6C99-7030-7C5E89925014}"/>
              </a:ext>
            </a:extLst>
          </p:cNvPr>
          <p:cNvSpPr/>
          <p:nvPr/>
        </p:nvSpPr>
        <p:spPr>
          <a:xfrm>
            <a:off x="4283772" y="3083131"/>
            <a:ext cx="84251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C851E-9F04-0686-334D-7AEFE249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2" y="3731746"/>
            <a:ext cx="3459159" cy="282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4117C-599D-6A40-4937-AD3DFA9EE660}"/>
              </a:ext>
            </a:extLst>
          </p:cNvPr>
          <p:cNvSpPr txBox="1"/>
          <p:nvPr/>
        </p:nvSpPr>
        <p:spPr>
          <a:xfrm>
            <a:off x="1079070" y="3473783"/>
            <a:ext cx="28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b2.2 v1.22 c3.10 (b2v2c1)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21171-4014-53F9-26D2-089E38ADE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13"/>
          <a:stretch/>
        </p:blipFill>
        <p:spPr bwMode="auto">
          <a:xfrm>
            <a:off x="8888621" y="2250739"/>
            <a:ext cx="3171580" cy="263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34E08CC9-4918-1701-E7B1-D49482A6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92" y="3729310"/>
            <a:ext cx="3459158" cy="282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56CFE4-D2CF-A453-FCFE-5A670B8B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4" y="706462"/>
            <a:ext cx="3459158" cy="282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1C51350-A8B9-758B-C3AB-1BA2EB54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92" y="746706"/>
            <a:ext cx="3459158" cy="282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2885E9-4EC1-2D5D-3BDF-75971952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18" y="51326"/>
            <a:ext cx="4576763" cy="29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F2B456-5478-BB3C-0767-C32E966E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54" y="3706659"/>
            <a:ext cx="7316560" cy="310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19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F2AC-1EFF-1AC7-0E66-41242E7F6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0643-BC04-A087-563F-A9DADF54F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5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B6E5AE-1440-BF8A-A325-77714ECE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92" y="1434603"/>
            <a:ext cx="5372425" cy="357735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0E25F0F-E02E-4993-1D8B-9F66A721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33" y="1255577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E56F29C-582A-A53B-A301-8FA2020D0B4A}"/>
              </a:ext>
            </a:extLst>
          </p:cNvPr>
          <p:cNvSpPr/>
          <p:nvPr/>
        </p:nvSpPr>
        <p:spPr>
          <a:xfrm>
            <a:off x="5024117" y="3429000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1F60B6-70B5-3841-5550-C744E4EE6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96"/>
          <a:stretch/>
        </p:blipFill>
        <p:spPr bwMode="auto">
          <a:xfrm>
            <a:off x="2841867" y="569197"/>
            <a:ext cx="2963773" cy="21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C2EAA-311E-82C6-0055-839FD8E6DD2A}"/>
              </a:ext>
            </a:extLst>
          </p:cNvPr>
          <p:cNvSpPr txBox="1"/>
          <p:nvPr/>
        </p:nvSpPr>
        <p:spPr>
          <a:xfrm flipH="1">
            <a:off x="3512361" y="165847"/>
            <a:ext cx="202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b2.00 v2.70 c3.20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94A3C44-8F82-9929-F2A5-E84A92E7D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14"/>
          <a:stretch/>
        </p:blipFill>
        <p:spPr bwMode="auto">
          <a:xfrm>
            <a:off x="5805640" y="569197"/>
            <a:ext cx="2917778" cy="21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886D5B-5341-9B08-5643-13B0D7AE57ED}"/>
              </a:ext>
            </a:extLst>
          </p:cNvPr>
          <p:cNvSpPr txBox="1"/>
          <p:nvPr/>
        </p:nvSpPr>
        <p:spPr>
          <a:xfrm>
            <a:off x="5611867" y="165847"/>
            <a:ext cx="330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b1.00, v0.50, c3.2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EFC7AD-0417-0B96-D351-2897A336E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72" y="3809401"/>
            <a:ext cx="3540936" cy="26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99E0D3A-11A2-EF26-01ED-DB098E5C0E13}"/>
              </a:ext>
            </a:extLst>
          </p:cNvPr>
          <p:cNvSpPr/>
          <p:nvPr/>
        </p:nvSpPr>
        <p:spPr>
          <a:xfrm>
            <a:off x="5805640" y="3065689"/>
            <a:ext cx="350231" cy="726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NFH</vt:lpstr>
      <vt:lpstr>PowerPoint Presentation</vt:lpstr>
      <vt:lpstr>PowerPoint Presentation</vt:lpstr>
      <vt:lpstr>NLH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NFH</dc:title>
  <dc:creator>Takashi Yokokura</dc:creator>
  <cp:lastModifiedBy>Takashi Yokokura</cp:lastModifiedBy>
  <cp:revision>1</cp:revision>
  <dcterms:created xsi:type="dcterms:W3CDTF">2023-01-19T23:36:05Z</dcterms:created>
  <dcterms:modified xsi:type="dcterms:W3CDTF">2023-01-19T23:43:21Z</dcterms:modified>
</cp:coreProperties>
</file>