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E48A7-D760-4FD0-BFC9-6D46E45330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E3A6B-714B-45C2-B0F3-E4F3A55B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8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E3A6B-714B-45C2-B0F3-E4F3A55BC8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5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59DF-B656-34EF-E7D1-C3EAA8849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06344-D140-50B0-035A-D7F946E0C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8A34-094F-7E88-2D17-2D6BEE8C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4DCF-68D5-D9B4-7E38-99129E96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829F1-9DBD-2DBD-7B4A-4569704D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643-7DBE-BC47-4190-79B23F5A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63C5D-25C4-1910-723B-A8BEE51E4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C2CDB-016F-FC3C-67CB-0B9B7C67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02CE6-CB78-0F09-92BD-4C9A3D2D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8992-7B10-B6AC-9A87-51372506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48EB0-E0A8-6A77-CCDD-092734997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D22C0-DF42-DBD2-3232-E13166E21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6A62-FCB4-1D06-DCD2-D7B15ACC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60B0-3622-8F86-1171-5126017A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8FEC-00B6-336F-9069-EB5C75BD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2413-E813-6132-15C3-90330E23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2E40-EE86-1E1C-CF6E-393DADF99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5538-94B0-1E37-C666-1CB11ABE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4A5BF-5D3B-42E9-A285-B7604200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D96A-B70A-4A1E-AF41-62932BA1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BF35-4907-1588-F735-5261B21B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D58FE-5EE9-DB54-8141-31A66D23E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1EBF-43E9-D3F4-1C20-A3C6684B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9BA49-56D8-59BE-CB83-EFEA658C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B8883-0123-8342-24D5-E905D0C1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7A32-1D87-D49F-9E70-08502800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F8682-C4B4-E31E-09B0-13863C881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135BF-742A-CC25-E316-11F6CAD8B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FD63B-13C2-EDCD-776A-4581A3BB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2FB67-A4A8-B4CF-40F7-32C05811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96DDC-8AC2-8FC4-47E3-654A8159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95B3-39EA-1F94-44EE-CE7E9791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ECFF6-8654-B77A-7966-BA1201D2F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1CD86-EF5B-CCE3-3C93-FE9AFB8E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CEF36-168F-FE0E-B5F6-7C94ECB43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ED2A3-2789-3A84-899B-9DE60BEC5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2E82C-A24A-1B76-C092-D7C43EEB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0F417-A0A9-5F39-41A1-82FB5EFF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81ECD-02B0-DF19-FA5B-CF985909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6918-B3AF-A8C2-81F2-7B6A95F8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9A6FF-3BE1-EF59-EE03-1C8A5063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110B3-F907-5937-531B-4D1483A4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E9619-E986-E0FC-2F70-C8828C05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43C4D-9E1B-F1E4-C78D-7E53ABA8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FDB78E-A3B5-6B44-2A44-653155C6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CE223-45F2-1D4F-2B46-2D415C45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7DE7-ED97-9E51-DEF7-36B824C2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02B2-0E29-85F7-B6BB-0C6252FA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54F30-0378-4551-0A45-FCD7F67F7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A366B-8E0F-7E0E-E6DC-341C5313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C402-3784-B3E9-4981-795C547E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4C852-FF16-D153-92CA-BB4BB2B4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4AB5-F554-93F9-C60C-A2F8A0DB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048C2-3A75-CCB3-ACA3-8152AFAC7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ED107-264A-3125-2E1F-F667C28A8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39F72-1C0E-1642-B07F-FE5B99AC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87083-D714-13B0-FA1B-BAC53F11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72A39-6BF7-AA59-05DD-5A97FE5C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7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CA644-4130-B725-290D-08AF5DC7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094E1-18EA-D32A-2CFE-664020A4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DA67C-4AFE-0E72-171C-0A1CC032E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9AC97-3BA1-212C-9519-2F3F01E9D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AAA49-62D9-35FA-5A31-5A3C5FC72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7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9216-DDAC-AC00-B6FE-F69BE25BF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EAD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6F4F7-D31B-258A-ECE4-3156E555B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10503"/>
          </a:xfrm>
        </p:spPr>
        <p:txBody>
          <a:bodyPr/>
          <a:lstStyle/>
          <a:p>
            <a:r>
              <a:rPr lang="en-US" dirty="0"/>
              <a:t>11/17/2023</a:t>
            </a:r>
          </a:p>
          <a:p>
            <a:r>
              <a:rPr lang="en-US" dirty="0"/>
              <a:t>New: NFL / NFM</a:t>
            </a:r>
          </a:p>
          <a:p>
            <a:r>
              <a:rPr lang="en-US" dirty="0"/>
              <a:t>Old: (p)NFH(D2)</a:t>
            </a:r>
          </a:p>
          <a:p>
            <a:endParaRPr lang="en-US" dirty="0"/>
          </a:p>
          <a:p>
            <a:r>
              <a:rPr lang="en-US" dirty="0"/>
              <a:t>Proposed figure panels (excluding color scheme)</a:t>
            </a:r>
          </a:p>
        </p:txBody>
      </p:sp>
    </p:spTree>
    <p:extLst>
      <p:ext uri="{BB962C8B-B14F-4D97-AF65-F5344CB8AC3E}">
        <p14:creationId xmlns:p14="http://schemas.microsoft.com/office/powerpoint/2010/main" val="13485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C51374A3-A481-474F-CD97-88D88F80B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435" y="557667"/>
            <a:ext cx="8773787" cy="278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3151ABF-A15B-0C1E-2C3C-165263D64D25}"/>
              </a:ext>
            </a:extLst>
          </p:cNvPr>
          <p:cNvSpPr/>
          <p:nvPr/>
        </p:nvSpPr>
        <p:spPr>
          <a:xfrm>
            <a:off x="567587" y="6088257"/>
            <a:ext cx="6822369" cy="69028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 = 0.60 nm, v = 0.05 nm3 for all except </a:t>
            </a:r>
            <a:r>
              <a:rPr lang="en-US" dirty="0" err="1">
                <a:solidFill>
                  <a:schemeClr val="tx1"/>
                </a:solidFill>
              </a:rPr>
              <a:t>pNFH</a:t>
            </a:r>
            <a:r>
              <a:rPr lang="en-US" dirty="0">
                <a:solidFill>
                  <a:schemeClr val="tx1"/>
                </a:solidFill>
              </a:rPr>
              <a:t>, where v = 0.15 nm3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9A77B5E-FF65-B855-75B5-C40FEBD9966E}"/>
              </a:ext>
            </a:extLst>
          </p:cNvPr>
          <p:cNvGrpSpPr/>
          <p:nvPr/>
        </p:nvGrpSpPr>
        <p:grpSpPr>
          <a:xfrm>
            <a:off x="1498435" y="3737279"/>
            <a:ext cx="2983918" cy="2214452"/>
            <a:chOff x="1498435" y="3737279"/>
            <a:chExt cx="2983918" cy="2214452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ED13B074-C908-E060-C5B2-D65BC70C8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435" y="3737279"/>
              <a:ext cx="2983918" cy="221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2BBA72-1EB8-15C2-50D9-5CBE9E3FC40B}"/>
                </a:ext>
              </a:extLst>
            </p:cNvPr>
            <p:cNvSpPr txBox="1"/>
            <p:nvPr/>
          </p:nvSpPr>
          <p:spPr>
            <a:xfrm>
              <a:off x="1967753" y="3873805"/>
              <a:ext cx="905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NFL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A63585-A344-EB06-A7C0-31A062935BA6}"/>
              </a:ext>
            </a:extLst>
          </p:cNvPr>
          <p:cNvGrpSpPr/>
          <p:nvPr/>
        </p:nvGrpSpPr>
        <p:grpSpPr>
          <a:xfrm>
            <a:off x="4482353" y="3737279"/>
            <a:ext cx="2983918" cy="2214452"/>
            <a:chOff x="4482353" y="3737279"/>
            <a:chExt cx="2983918" cy="2214452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91A6EE1F-9937-0FE6-EED2-039866910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2353" y="3737279"/>
              <a:ext cx="2983918" cy="221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8F24EA-1884-C964-4DA3-718BC63B2ADD}"/>
                </a:ext>
              </a:extLst>
            </p:cNvPr>
            <p:cNvSpPr txBox="1"/>
            <p:nvPr/>
          </p:nvSpPr>
          <p:spPr>
            <a:xfrm>
              <a:off x="4979893" y="3865843"/>
              <a:ext cx="905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NFM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87B6D5D-1875-2BFF-3D44-0F8F54A8DFF5}"/>
              </a:ext>
            </a:extLst>
          </p:cNvPr>
          <p:cNvSpPr/>
          <p:nvPr/>
        </p:nvSpPr>
        <p:spPr>
          <a:xfrm>
            <a:off x="7684312" y="6088256"/>
            <a:ext cx="3218557" cy="69028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Phos. valency = -1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57C92E2-8584-8BFB-B879-C4BC2C10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71" y="3737279"/>
            <a:ext cx="2983918" cy="230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61D2D5-7299-816A-12CF-8CD75A296D12}"/>
              </a:ext>
            </a:extLst>
          </p:cNvPr>
          <p:cNvSpPr txBox="1"/>
          <p:nvPr/>
        </p:nvSpPr>
        <p:spPr>
          <a:xfrm>
            <a:off x="8076804" y="3879839"/>
            <a:ext cx="90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80275D-E2E4-6812-783D-3FC39DEAF731}"/>
              </a:ext>
            </a:extLst>
          </p:cNvPr>
          <p:cNvSpPr txBox="1"/>
          <p:nvPr/>
        </p:nvSpPr>
        <p:spPr>
          <a:xfrm>
            <a:off x="8622718" y="4700551"/>
            <a:ext cx="90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pNFH</a:t>
            </a:r>
            <a:endParaRPr lang="en-US" sz="16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18EC80-A36D-EA1E-C0ED-8705D0647FF8}"/>
              </a:ext>
            </a:extLst>
          </p:cNvPr>
          <p:cNvCxnSpPr>
            <a:cxnSpLocks/>
          </p:cNvCxnSpPr>
          <p:nvPr/>
        </p:nvCxnSpPr>
        <p:spPr>
          <a:xfrm flipH="1">
            <a:off x="8202707" y="4210431"/>
            <a:ext cx="222560" cy="396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5BA795-4BD1-2913-2E11-1820A5A047D4}"/>
              </a:ext>
            </a:extLst>
          </p:cNvPr>
          <p:cNvCxnSpPr>
            <a:cxnSpLocks/>
          </p:cNvCxnSpPr>
          <p:nvPr/>
        </p:nvCxnSpPr>
        <p:spPr>
          <a:xfrm flipH="1">
            <a:off x="8913178" y="5039105"/>
            <a:ext cx="162257" cy="300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8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81F2D54B-71DA-ED9E-EC20-F49BAACF4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28" y="584565"/>
            <a:ext cx="6220736" cy="261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AE1CACD-E944-6220-5BAC-4C2CC9D094C0}"/>
              </a:ext>
            </a:extLst>
          </p:cNvPr>
          <p:cNvGrpSpPr/>
          <p:nvPr/>
        </p:nvGrpSpPr>
        <p:grpSpPr>
          <a:xfrm>
            <a:off x="8301436" y="3379495"/>
            <a:ext cx="3341353" cy="2455693"/>
            <a:chOff x="8816346" y="3731920"/>
            <a:chExt cx="3341353" cy="24556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6BF6E4-EF1D-6EFD-1994-D8707C2ACE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6346" y="3731920"/>
              <a:ext cx="3341353" cy="2455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F5F9CA-F53D-562E-F775-C05B20CE9999}"/>
                </a:ext>
              </a:extLst>
            </p:cNvPr>
            <p:cNvSpPr txBox="1"/>
            <p:nvPr/>
          </p:nvSpPr>
          <p:spPr>
            <a:xfrm>
              <a:off x="9901485" y="3953371"/>
              <a:ext cx="1000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pNFHD2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67FEECE-07B2-F237-9498-016F5E5EB519}"/>
              </a:ext>
            </a:extLst>
          </p:cNvPr>
          <p:cNvGrpSpPr/>
          <p:nvPr/>
        </p:nvGrpSpPr>
        <p:grpSpPr>
          <a:xfrm>
            <a:off x="5439128" y="3379495"/>
            <a:ext cx="3341353" cy="2455693"/>
            <a:chOff x="7111253" y="2571265"/>
            <a:chExt cx="3341353" cy="2455693"/>
          </a:xfrm>
        </p:grpSpPr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CBB132D5-6DDA-73F8-93A7-616AEC6CD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1253" y="2571265"/>
              <a:ext cx="3341353" cy="2455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7D0FEF-8803-4C1B-1AC4-1C4961F0EE30}"/>
                </a:ext>
              </a:extLst>
            </p:cNvPr>
            <p:cNvSpPr txBox="1"/>
            <p:nvPr/>
          </p:nvSpPr>
          <p:spPr>
            <a:xfrm>
              <a:off x="8470997" y="2759524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pNFH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854C78-CBE2-9469-B1BA-D365546A5F53}"/>
              </a:ext>
            </a:extLst>
          </p:cNvPr>
          <p:cNvGrpSpPr/>
          <p:nvPr/>
        </p:nvGrpSpPr>
        <p:grpSpPr>
          <a:xfrm>
            <a:off x="6808365" y="1232143"/>
            <a:ext cx="3433325" cy="1154786"/>
            <a:chOff x="6696635" y="1773370"/>
            <a:chExt cx="3433325" cy="11547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AEB44A-8517-97D6-7C95-835A01A7313D}"/>
                </a:ext>
              </a:extLst>
            </p:cNvPr>
            <p:cNvSpPr txBox="1"/>
            <p:nvPr/>
          </p:nvSpPr>
          <p:spPr>
            <a:xfrm>
              <a:off x="7028329" y="1773370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NFH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5E8530-64BB-40E5-8764-C72F2C0CBDA3}"/>
                </a:ext>
              </a:extLst>
            </p:cNvPr>
            <p:cNvSpPr txBox="1"/>
            <p:nvPr/>
          </p:nvSpPr>
          <p:spPr>
            <a:xfrm>
              <a:off x="7377672" y="2558824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NFHD2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606626C-FF58-AC35-3B4E-EFBBDBB97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6635" y="2743490"/>
              <a:ext cx="6911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F4C630-D55B-FEEC-577E-67587483C157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6759388" y="1958036"/>
              <a:ext cx="2689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9FBD63F-31FC-9D7C-5EB7-BF300B8BAACB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8274142" y="2743490"/>
              <a:ext cx="18558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163BA9B-C438-3549-2D0A-B51E4C95CBCE}"/>
                </a:ext>
              </a:extLst>
            </p:cNvPr>
            <p:cNvCxnSpPr>
              <a:cxnSpLocks/>
            </p:cNvCxnSpPr>
            <p:nvPr/>
          </p:nvCxnSpPr>
          <p:spPr>
            <a:xfrm>
              <a:off x="7646296" y="1955149"/>
              <a:ext cx="2214723" cy="157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20774C-B07D-9D22-41CD-0916CD27F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1"/>
          <a:stretch/>
        </p:blipFill>
        <p:spPr bwMode="auto">
          <a:xfrm>
            <a:off x="1380657" y="1797880"/>
            <a:ext cx="3118394" cy="316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CB973E-D3E0-88D6-0E1D-6FEA9A716D6C}"/>
              </a:ext>
            </a:extLst>
          </p:cNvPr>
          <p:cNvSpPr/>
          <p:nvPr/>
        </p:nvSpPr>
        <p:spPr>
          <a:xfrm>
            <a:off x="1258448" y="6051176"/>
            <a:ext cx="3684493" cy="69028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Legend could definitely be cleaner</a:t>
            </a:r>
          </a:p>
        </p:txBody>
      </p:sp>
    </p:spTree>
    <p:extLst>
      <p:ext uri="{BB962C8B-B14F-4D97-AF65-F5344CB8AC3E}">
        <p14:creationId xmlns:p14="http://schemas.microsoft.com/office/powerpoint/2010/main" val="335217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64</Words>
  <Application>Microsoft Office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EAD Update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 Update</dc:title>
  <dc:creator>Takashi Yokokura</dc:creator>
  <cp:lastModifiedBy>Takashi Yokokura</cp:lastModifiedBy>
  <cp:revision>3</cp:revision>
  <dcterms:created xsi:type="dcterms:W3CDTF">2023-11-17T18:50:13Z</dcterms:created>
  <dcterms:modified xsi:type="dcterms:W3CDTF">2023-11-17T21:41:17Z</dcterms:modified>
</cp:coreProperties>
</file>