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E15017-8469-3FD0-D97F-AF796685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1739371"/>
            <a:ext cx="999596" cy="7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ACC492C-3835-AA2E-89E0-7A11DC2D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4711163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9E792D6-B04F-1A3F-DAB9-DE64D902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5300569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00E73D2-C3FF-3391-F520-0DA59201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3308358"/>
            <a:ext cx="2806171" cy="86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2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2692</TotalTime>
  <Words>256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23</cp:revision>
  <dcterms:created xsi:type="dcterms:W3CDTF">2023-12-14T00:46:32Z</dcterms:created>
  <dcterms:modified xsi:type="dcterms:W3CDTF">2024-04-08T19:04:04Z</dcterms:modified>
</cp:coreProperties>
</file>