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3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2.5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of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4011724"/>
            <a:ext cx="5262935" cy="23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662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48</cp:revision>
  <dcterms:created xsi:type="dcterms:W3CDTF">2022-03-28T18:43:16Z</dcterms:created>
  <dcterms:modified xsi:type="dcterms:W3CDTF">2024-06-21T20:06:21Z</dcterms:modified>
</cp:coreProperties>
</file>