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-10e-20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4515369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1252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-10e-20 C/nm2</vt:lpstr>
      <vt:lpstr>Extending water layer, s = 0e-20 C/nm2</vt:lpstr>
      <vt:lpstr>PEM charge density,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106</cp:revision>
  <dcterms:created xsi:type="dcterms:W3CDTF">2022-03-28T18:43:16Z</dcterms:created>
  <dcterms:modified xsi:type="dcterms:W3CDTF">2024-11-02T01:51:38Z</dcterms:modified>
</cp:coreProperties>
</file>