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75" d="100"/>
          <a:sy n="75" d="100"/>
        </p:scale>
        <p:origin x="158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60E0B1BB-AB1F-570C-D9CA-CCF32592A19E}"/>
              </a:ext>
            </a:extLst>
          </p:cNvPr>
          <p:cNvGrpSpPr/>
          <p:nvPr/>
        </p:nvGrpSpPr>
        <p:grpSpPr>
          <a:xfrm>
            <a:off x="1557059" y="123371"/>
            <a:ext cx="7617690" cy="6734629"/>
            <a:chOff x="1447729" y="0"/>
            <a:chExt cx="7981642" cy="7056391"/>
          </a:xfrm>
        </p:grpSpPr>
        <p:pic>
          <p:nvPicPr>
            <p:cNvPr id="1040" name="Picture 4">
              <a:extLst>
                <a:ext uri="{FF2B5EF4-FFF2-40B4-BE49-F238E27FC236}">
                  <a16:creationId xmlns:a16="http://schemas.microsoft.com/office/drawing/2014/main" id="{931F1AEA-DAE7-B5EF-606A-D8528245A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729" y="129118"/>
              <a:ext cx="4344576" cy="3945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4">
              <a:extLst>
                <a:ext uri="{FF2B5EF4-FFF2-40B4-BE49-F238E27FC236}">
                  <a16:creationId xmlns:a16="http://schemas.microsoft.com/office/drawing/2014/main" id="{D9E4ABFF-3178-BB84-0B2D-C18311A10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795" y="3110635"/>
              <a:ext cx="4344576" cy="3945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345A58A-02AB-0634-01BB-44C04C530799}"/>
                </a:ext>
              </a:extLst>
            </p:cNvPr>
            <p:cNvGrpSpPr/>
            <p:nvPr/>
          </p:nvGrpSpPr>
          <p:grpSpPr>
            <a:xfrm>
              <a:off x="1447729" y="2981517"/>
              <a:ext cx="4344576" cy="4074874"/>
              <a:chOff x="1824311" y="628019"/>
              <a:chExt cx="5769185" cy="5411047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DE71300A-04A2-8525-877E-E6ED2D67D0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4311" y="799475"/>
                <a:ext cx="5769185" cy="5239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95F6E8AA-E51C-EF11-9603-A8A2058FEB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5277" y="628019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E2137AB5-84C0-9474-6105-2C763501D3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5338" y="1952825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F8C810D5-5537-7B6D-B440-1268350AA2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5338" y="3267150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F77599D8-7767-A82D-07AA-3FB63B9BFD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1131" y="3930640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EDA58312-BC6C-10CE-D676-1A55FABD29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1131" y="2615229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500312F3-E150-1BF6-8E03-C5E66745B1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1131" y="1299818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15731913-8430-CCBF-E728-912DD1051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6986" y="638202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FE4743FE-6712-EBB0-A5C5-B2274FF5C4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88133" y="1971435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F03E2C1C-BF9A-D1A4-AB96-44B915D891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56" y="1309676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AA13D11E-D161-07F1-337A-0439DE476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56" y="2634482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37E2AD43-8C0F-AE4E-73F5-2ADF3F4328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56" y="3968685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6DED218D-3761-F049-ADDA-F96E065614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90" y="3283665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25" name="Hexagon 1024">
              <a:extLst>
                <a:ext uri="{FF2B5EF4-FFF2-40B4-BE49-F238E27FC236}">
                  <a16:creationId xmlns:a16="http://schemas.microsoft.com/office/drawing/2014/main" id="{C7930FA0-BB84-E8BC-6F55-86DC44EB1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2433" y="2981517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7" name="Hexagon 1026">
              <a:extLst>
                <a:ext uri="{FF2B5EF4-FFF2-40B4-BE49-F238E27FC236}">
                  <a16:creationId xmlns:a16="http://schemas.microsoft.com/office/drawing/2014/main" id="{07BAD851-770C-F9A5-118E-93F5FFB18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4948" y="3979183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9" name="Hexagon 1028">
              <a:extLst>
                <a:ext uri="{FF2B5EF4-FFF2-40B4-BE49-F238E27FC236}">
                  <a16:creationId xmlns:a16="http://schemas.microsoft.com/office/drawing/2014/main" id="{D632B0F6-85EB-24F7-7939-C500C21C0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4948" y="496895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0" name="Hexagon 1029">
              <a:extLst>
                <a:ext uri="{FF2B5EF4-FFF2-40B4-BE49-F238E27FC236}">
                  <a16:creationId xmlns:a16="http://schemas.microsoft.com/office/drawing/2014/main" id="{94B24927-43D8-1C74-168D-351ED7538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2989" y="5468608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1" name="Hexagon 1030">
              <a:extLst>
                <a:ext uri="{FF2B5EF4-FFF2-40B4-BE49-F238E27FC236}">
                  <a16:creationId xmlns:a16="http://schemas.microsoft.com/office/drawing/2014/main" id="{3DB7BA57-7A0A-69E4-2AF2-2C4D8F441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2989" y="4478017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2" name="Hexagon 1031">
              <a:extLst>
                <a:ext uri="{FF2B5EF4-FFF2-40B4-BE49-F238E27FC236}">
                  <a16:creationId xmlns:a16="http://schemas.microsoft.com/office/drawing/2014/main" id="{C03011F2-1859-3E52-FEC8-55F61BD5F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2989" y="348742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3" name="Hexagon 1032">
              <a:extLst>
                <a:ext uri="{FF2B5EF4-FFF2-40B4-BE49-F238E27FC236}">
                  <a16:creationId xmlns:a16="http://schemas.microsoft.com/office/drawing/2014/main" id="{AE75FE7B-A81B-2956-56D7-45F8EB881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3547" y="2989185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4" name="Hexagon 1033">
              <a:extLst>
                <a:ext uri="{FF2B5EF4-FFF2-40B4-BE49-F238E27FC236}">
                  <a16:creationId xmlns:a16="http://schemas.microsoft.com/office/drawing/2014/main" id="{54025567-2401-C213-CA49-AFB6FBE3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6880" y="3993198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Hexagon 1034">
              <a:extLst>
                <a:ext uri="{FF2B5EF4-FFF2-40B4-BE49-F238E27FC236}">
                  <a16:creationId xmlns:a16="http://schemas.microsoft.com/office/drawing/2014/main" id="{E0349C23-4111-3D32-480E-A5D8E9E50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1480" y="3494850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6" name="Hexagon 1035">
              <a:extLst>
                <a:ext uri="{FF2B5EF4-FFF2-40B4-BE49-F238E27FC236}">
                  <a16:creationId xmlns:a16="http://schemas.microsoft.com/office/drawing/2014/main" id="{F83ECF99-64C5-797E-B098-E76380388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1480" y="449251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Hexagon 1036">
              <a:extLst>
                <a:ext uri="{FF2B5EF4-FFF2-40B4-BE49-F238E27FC236}">
                  <a16:creationId xmlns:a16="http://schemas.microsoft.com/office/drawing/2014/main" id="{3EFEC826-0843-1F99-73DF-98C2B066C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1480" y="5497258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Hexagon 1037">
              <a:extLst>
                <a:ext uri="{FF2B5EF4-FFF2-40B4-BE49-F238E27FC236}">
                  <a16:creationId xmlns:a16="http://schemas.microsoft.com/office/drawing/2014/main" id="{0BCE8D4E-D1B7-EB16-800E-B94AFEB87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4303" y="4981393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Hexagon 1040">
              <a:extLst>
                <a:ext uri="{FF2B5EF4-FFF2-40B4-BE49-F238E27FC236}">
                  <a16:creationId xmlns:a16="http://schemas.microsoft.com/office/drawing/2014/main" id="{233AE70B-20DB-13A2-B087-EABEF323E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5235" y="0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Hexagon 1041">
              <a:extLst>
                <a:ext uri="{FF2B5EF4-FFF2-40B4-BE49-F238E27FC236}">
                  <a16:creationId xmlns:a16="http://schemas.microsoft.com/office/drawing/2014/main" id="{3DE50CB0-C76B-A63E-8679-7E0A8959A0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750" y="99766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3" name="Hexagon 1042">
              <a:extLst>
                <a:ext uri="{FF2B5EF4-FFF2-40B4-BE49-F238E27FC236}">
                  <a16:creationId xmlns:a16="http://schemas.microsoft.com/office/drawing/2014/main" id="{29D05AB5-6B19-44C7-74B5-B5B33DBEB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750" y="1987439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Hexagon 1043">
              <a:extLst>
                <a:ext uri="{FF2B5EF4-FFF2-40B4-BE49-F238E27FC236}">
                  <a16:creationId xmlns:a16="http://schemas.microsoft.com/office/drawing/2014/main" id="{30A6E450-0182-357B-895E-052D58DB7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791" y="2487091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Hexagon 1044">
              <a:extLst>
                <a:ext uri="{FF2B5EF4-FFF2-40B4-BE49-F238E27FC236}">
                  <a16:creationId xmlns:a16="http://schemas.microsoft.com/office/drawing/2014/main" id="{E824D373-3145-98BD-613C-E22BE76D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791" y="1496500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6" name="Hexagon 1045">
              <a:extLst>
                <a:ext uri="{FF2B5EF4-FFF2-40B4-BE49-F238E27FC236}">
                  <a16:creationId xmlns:a16="http://schemas.microsoft.com/office/drawing/2014/main" id="{6767733A-16D2-4B6C-34BB-01A31C7E6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791" y="505909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7" name="Hexagon 1046">
              <a:extLst>
                <a:ext uri="{FF2B5EF4-FFF2-40B4-BE49-F238E27FC236}">
                  <a16:creationId xmlns:a16="http://schemas.microsoft.com/office/drawing/2014/main" id="{CDACEC79-344B-B4E4-41E0-EBF8AF32F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6349" y="7668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" name="Hexagon 1047">
              <a:extLst>
                <a:ext uri="{FF2B5EF4-FFF2-40B4-BE49-F238E27FC236}">
                  <a16:creationId xmlns:a16="http://schemas.microsoft.com/office/drawing/2014/main" id="{1E35B54C-090A-1F13-14AA-318518BC93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9682" y="1011681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9" name="Hexagon 1048">
              <a:extLst>
                <a:ext uri="{FF2B5EF4-FFF2-40B4-BE49-F238E27FC236}">
                  <a16:creationId xmlns:a16="http://schemas.microsoft.com/office/drawing/2014/main" id="{BCBB82C8-E63A-EE61-6294-25E618FEB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282" y="513333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Hexagon 1049">
              <a:extLst>
                <a:ext uri="{FF2B5EF4-FFF2-40B4-BE49-F238E27FC236}">
                  <a16:creationId xmlns:a16="http://schemas.microsoft.com/office/drawing/2014/main" id="{70D2298F-7505-8383-97B8-EEAD8289C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282" y="1510999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1" name="Hexagon 1050">
              <a:extLst>
                <a:ext uri="{FF2B5EF4-FFF2-40B4-BE49-F238E27FC236}">
                  <a16:creationId xmlns:a16="http://schemas.microsoft.com/office/drawing/2014/main" id="{DC63DC33-6F51-897F-07D6-CC39F55F7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282" y="2515741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2" name="Hexagon 1051">
              <a:extLst>
                <a:ext uri="{FF2B5EF4-FFF2-40B4-BE49-F238E27FC236}">
                  <a16:creationId xmlns:a16="http://schemas.microsoft.com/office/drawing/2014/main" id="{A6BED701-B11E-C171-A218-15045EBA5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105" y="199987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roup 3076">
            <a:extLst>
              <a:ext uri="{FF2B5EF4-FFF2-40B4-BE49-F238E27FC236}">
                <a16:creationId xmlns:a16="http://schemas.microsoft.com/office/drawing/2014/main" id="{25E8B0F5-95E9-1B89-1BB9-107880E0EC01}"/>
              </a:ext>
            </a:extLst>
          </p:cNvPr>
          <p:cNvGrpSpPr/>
          <p:nvPr/>
        </p:nvGrpSpPr>
        <p:grpSpPr>
          <a:xfrm>
            <a:off x="4977042" y="3369366"/>
            <a:ext cx="4114197" cy="3264818"/>
            <a:chOff x="5372559" y="3275926"/>
            <a:chExt cx="4114197" cy="3264818"/>
          </a:xfrm>
        </p:grpSpPr>
        <p:pic>
          <p:nvPicPr>
            <p:cNvPr id="3072" name="Picture 4">
              <a:extLst>
                <a:ext uri="{FF2B5EF4-FFF2-40B4-BE49-F238E27FC236}">
                  <a16:creationId xmlns:a16="http://schemas.microsoft.com/office/drawing/2014/main" id="{184CE8AE-3594-2BDE-D399-2FD63A23A8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/>
            <a:stretch/>
          </p:blipFill>
          <p:spPr bwMode="auto">
            <a:xfrm flipV="1">
              <a:off x="5373011" y="3275926"/>
              <a:ext cx="2122804" cy="167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" name="Picture 4">
              <a:extLst>
                <a:ext uri="{FF2B5EF4-FFF2-40B4-BE49-F238E27FC236}">
                  <a16:creationId xmlns:a16="http://schemas.microsoft.com/office/drawing/2014/main" id="{9F73C72B-B449-602B-2B9E-E02901237B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/>
            <a:stretch/>
          </p:blipFill>
          <p:spPr bwMode="auto">
            <a:xfrm flipH="1">
              <a:off x="7363952" y="4862976"/>
              <a:ext cx="2122804" cy="167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4">
              <a:extLst>
                <a:ext uri="{FF2B5EF4-FFF2-40B4-BE49-F238E27FC236}">
                  <a16:creationId xmlns:a16="http://schemas.microsoft.com/office/drawing/2014/main" id="{907612C4-2503-1A52-B7ED-898048AE22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/>
            <a:stretch/>
          </p:blipFill>
          <p:spPr bwMode="auto">
            <a:xfrm flipH="1" flipV="1">
              <a:off x="7360090" y="3276778"/>
              <a:ext cx="2122804" cy="167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1D512265-1D3A-AE4E-3FED-56915B5F75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/>
            <a:stretch/>
          </p:blipFill>
          <p:spPr bwMode="auto">
            <a:xfrm>
              <a:off x="5372559" y="4861938"/>
              <a:ext cx="2122804" cy="167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4" name="Group 3083">
            <a:extLst>
              <a:ext uri="{FF2B5EF4-FFF2-40B4-BE49-F238E27FC236}">
                <a16:creationId xmlns:a16="http://schemas.microsoft.com/office/drawing/2014/main" id="{E4F62389-8853-FBE1-E0EA-1D4D4768D4C3}"/>
              </a:ext>
            </a:extLst>
          </p:cNvPr>
          <p:cNvGrpSpPr/>
          <p:nvPr/>
        </p:nvGrpSpPr>
        <p:grpSpPr>
          <a:xfrm>
            <a:off x="4971040" y="869729"/>
            <a:ext cx="4140152" cy="2931450"/>
            <a:chOff x="5372559" y="3275926"/>
            <a:chExt cx="4140152" cy="2931450"/>
          </a:xfrm>
        </p:grpSpPr>
        <p:pic>
          <p:nvPicPr>
            <p:cNvPr id="3085" name="Picture 4">
              <a:extLst>
                <a:ext uri="{FF2B5EF4-FFF2-40B4-BE49-F238E27FC236}">
                  <a16:creationId xmlns:a16="http://schemas.microsoft.com/office/drawing/2014/main" id="{986F11D2-F8EE-1BAE-E592-6385B8D302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/>
            <a:stretch/>
          </p:blipFill>
          <p:spPr bwMode="auto">
            <a:xfrm flipV="1">
              <a:off x="5373011" y="3275926"/>
              <a:ext cx="2122804" cy="167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4">
              <a:extLst>
                <a:ext uri="{FF2B5EF4-FFF2-40B4-BE49-F238E27FC236}">
                  <a16:creationId xmlns:a16="http://schemas.microsoft.com/office/drawing/2014/main" id="{73E59054-379E-3C61-E2AF-0C25594730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 b="10811"/>
            <a:stretch/>
          </p:blipFill>
          <p:spPr bwMode="auto">
            <a:xfrm flipH="1">
              <a:off x="7363952" y="4862976"/>
              <a:ext cx="2122804" cy="134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7" name="Picture 4">
              <a:extLst>
                <a:ext uri="{FF2B5EF4-FFF2-40B4-BE49-F238E27FC236}">
                  <a16:creationId xmlns:a16="http://schemas.microsoft.com/office/drawing/2014/main" id="{FAD10537-A7AA-ADC1-B948-E1D397A773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/>
            <a:stretch/>
          </p:blipFill>
          <p:spPr bwMode="auto">
            <a:xfrm flipH="1" flipV="1">
              <a:off x="7389907" y="3276778"/>
              <a:ext cx="2122804" cy="167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4">
              <a:extLst>
                <a:ext uri="{FF2B5EF4-FFF2-40B4-BE49-F238E27FC236}">
                  <a16:creationId xmlns:a16="http://schemas.microsoft.com/office/drawing/2014/main" id="{431FCFAE-3530-B05E-1C38-AB3E0DB64E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88" r="45616" b="10811"/>
            <a:stretch/>
          </p:blipFill>
          <p:spPr bwMode="auto">
            <a:xfrm>
              <a:off x="5372559" y="4861938"/>
              <a:ext cx="2122804" cy="134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95E48A55-5668-73BD-334A-28D117C20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8"/>
          <a:stretch/>
        </p:blipFill>
        <p:spPr bwMode="auto">
          <a:xfrm>
            <a:off x="1635291" y="3602313"/>
            <a:ext cx="3773797" cy="308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01C5FAF4-8938-4415-FE39-7F49CB0B5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" b="11483"/>
          <a:stretch/>
        </p:blipFill>
        <p:spPr bwMode="auto">
          <a:xfrm>
            <a:off x="1641260" y="1028971"/>
            <a:ext cx="3843017" cy="27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1583273" y="3351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1576606" y="4240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1576606" y="5121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2385518" y="55668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2385518" y="468437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2385518" y="38019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3187763" y="33580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3181824" y="425248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987670" y="380854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987670" y="469729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987670" y="559235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3188436" y="51328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4805589" y="3351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4798921" y="4240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4798921" y="5121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5606580" y="55580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5606580" y="46756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5606580" y="37931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6408826" y="33493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6402887" y="4243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7208733" y="379977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7208733" y="468852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7208733" y="55835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6409499" y="512403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1583273" y="70515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1576606" y="15839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1576606" y="246569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2385518" y="29107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2385518" y="20283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2385518" y="11458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3187763" y="70204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3181824" y="15964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987670" y="115251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987670" y="20412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987670" y="293632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3188437" y="24767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6240646" y="284326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8025081" y="33551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8018264" y="514059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8011652" y="42518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7" name="TextBox 3106">
            <a:extLst>
              <a:ext uri="{FF2B5EF4-FFF2-40B4-BE49-F238E27FC236}">
                <a16:creationId xmlns:a16="http://schemas.microsoft.com/office/drawing/2014/main" id="{F399C55A-AA43-8910-7211-8CA7EBF859D9}"/>
              </a:ext>
            </a:extLst>
          </p:cNvPr>
          <p:cNvSpPr txBox="1"/>
          <p:nvPr/>
        </p:nvSpPr>
        <p:spPr>
          <a:xfrm>
            <a:off x="9052804" y="2097118"/>
            <a:ext cx="2475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Inner boundary compressed by 1*dx due to REDFT00 overlap</a:t>
            </a:r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0E74E3F2-0E3F-2F2E-C21D-99346F335363}"/>
              </a:ext>
            </a:extLst>
          </p:cNvPr>
          <p:cNvSpPr/>
          <p:nvPr/>
        </p:nvSpPr>
        <p:spPr>
          <a:xfrm>
            <a:off x="5490890" y="2432054"/>
            <a:ext cx="3295311" cy="12388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2" name="Rectangle 3111">
            <a:extLst>
              <a:ext uri="{FF2B5EF4-FFF2-40B4-BE49-F238E27FC236}">
                <a16:creationId xmlns:a16="http://schemas.microsoft.com/office/drawing/2014/main" id="{FEBD1251-BC18-9029-6D17-67DACA774883}"/>
              </a:ext>
            </a:extLst>
          </p:cNvPr>
          <p:cNvSpPr/>
          <p:nvPr/>
        </p:nvSpPr>
        <p:spPr>
          <a:xfrm rot="5400000">
            <a:off x="6274128" y="3668447"/>
            <a:ext cx="5130136" cy="982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5F758054-4E32-4F51-82CC-1B0113E0BB1F}"/>
              </a:ext>
            </a:extLst>
          </p:cNvPr>
          <p:cNvSpPr/>
          <p:nvPr/>
        </p:nvSpPr>
        <p:spPr>
          <a:xfrm>
            <a:off x="5490890" y="1099557"/>
            <a:ext cx="3397440" cy="78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4" name="Rectangle 3113">
            <a:extLst>
              <a:ext uri="{FF2B5EF4-FFF2-40B4-BE49-F238E27FC236}">
                <a16:creationId xmlns:a16="http://schemas.microsoft.com/office/drawing/2014/main" id="{5AEEA337-8863-9FBE-F589-1687284B9F65}"/>
              </a:ext>
            </a:extLst>
          </p:cNvPr>
          <p:cNvSpPr/>
          <p:nvPr/>
        </p:nvSpPr>
        <p:spPr>
          <a:xfrm>
            <a:off x="5401351" y="6306334"/>
            <a:ext cx="3486977" cy="689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5" name="Rectangle 3114">
            <a:extLst>
              <a:ext uri="{FF2B5EF4-FFF2-40B4-BE49-F238E27FC236}">
                <a16:creationId xmlns:a16="http://schemas.microsoft.com/office/drawing/2014/main" id="{869DA0C5-3008-FE06-C01F-265CD2C4A84D}"/>
              </a:ext>
            </a:extLst>
          </p:cNvPr>
          <p:cNvSpPr/>
          <p:nvPr/>
        </p:nvSpPr>
        <p:spPr>
          <a:xfrm rot="5400000">
            <a:off x="5709949" y="2399336"/>
            <a:ext cx="2667950" cy="12691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8" name="Group 3117">
            <a:extLst>
              <a:ext uri="{FF2B5EF4-FFF2-40B4-BE49-F238E27FC236}">
                <a16:creationId xmlns:a16="http://schemas.microsoft.com/office/drawing/2014/main" id="{BCFFDE26-8C86-DD3D-6D2B-28C3EF088CDC}"/>
              </a:ext>
            </a:extLst>
          </p:cNvPr>
          <p:cNvGrpSpPr/>
          <p:nvPr/>
        </p:nvGrpSpPr>
        <p:grpSpPr>
          <a:xfrm>
            <a:off x="9245699" y="3120901"/>
            <a:ext cx="2635387" cy="2081857"/>
            <a:chOff x="9627907" y="3129410"/>
            <a:chExt cx="2174842" cy="1718044"/>
          </a:xfrm>
        </p:grpSpPr>
        <p:pic>
          <p:nvPicPr>
            <p:cNvPr id="3116" name="Picture 2">
              <a:extLst>
                <a:ext uri="{FF2B5EF4-FFF2-40B4-BE49-F238E27FC236}">
                  <a16:creationId xmlns:a16="http://schemas.microsoft.com/office/drawing/2014/main" id="{064AA5E4-EE51-6D63-DE38-2FAA12AAF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907" y="3129410"/>
              <a:ext cx="2174842" cy="1718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7" name="Picture 2">
              <a:extLst>
                <a:ext uri="{FF2B5EF4-FFF2-40B4-BE49-F238E27FC236}">
                  <a16:creationId xmlns:a16="http://schemas.microsoft.com/office/drawing/2014/main" id="{4365D1CE-B116-B603-2D60-AA7B866E5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4976" r="45882" b="10313"/>
            <a:stretch/>
          </p:blipFill>
          <p:spPr bwMode="auto">
            <a:xfrm flipV="1">
              <a:off x="9629389" y="3197233"/>
              <a:ext cx="1177005" cy="768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conditions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968811-D466-4155-9FCE-781F843E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57269"/>
            <a:ext cx="51244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85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 conditions</vt:lpstr>
      <vt:lpstr>PowerPoint Presentation</vt:lpstr>
      <vt:lpstr>PowerPoint Presentation</vt:lpstr>
      <vt:lpstr>Other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</cp:revision>
  <dcterms:created xsi:type="dcterms:W3CDTF">2023-07-26T17:49:20Z</dcterms:created>
  <dcterms:modified xsi:type="dcterms:W3CDTF">2023-07-27T21:39:29Z</dcterms:modified>
</cp:coreProperties>
</file>