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67" r:id="rId7"/>
    <p:sldId id="266" r:id="rId8"/>
    <p:sldId id="265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0074DDCB-FE92-A78A-378E-3D033EBD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95" y="867833"/>
            <a:ext cx="3406913" cy="2050177"/>
          </a:xfrm>
          <a:prstGeom prst="rect">
            <a:avLst/>
          </a:prstGeom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54D8CDB4-3775-FBD0-FC87-2B8008F9FB46}"/>
              </a:ext>
            </a:extLst>
          </p:cNvPr>
          <p:cNvSpPr txBox="1"/>
          <p:nvPr/>
        </p:nvSpPr>
        <p:spPr>
          <a:xfrm>
            <a:off x="2398284" y="953892"/>
            <a:ext cx="143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a010x075N050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ds30dz50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02C7080-0D2B-55AE-2481-D3370E17CC5E}"/>
              </a:ext>
            </a:extLst>
          </p:cNvPr>
          <p:cNvSpPr/>
          <p:nvPr/>
        </p:nvSpPr>
        <p:spPr>
          <a:xfrm>
            <a:off x="7933267" y="491067"/>
            <a:ext cx="3581400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8D7DA175-140F-267A-6A2B-8E3A6F37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4" y="2723851"/>
            <a:ext cx="3357435" cy="2051290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2C8AD335-4674-5E44-4792-35C9F6182776}"/>
              </a:ext>
            </a:extLst>
          </p:cNvPr>
          <p:cNvSpPr txBox="1"/>
          <p:nvPr/>
        </p:nvSpPr>
        <p:spPr>
          <a:xfrm>
            <a:off x="2353755" y="2804331"/>
            <a:ext cx="143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a010x075N050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ds20dz50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4C2ED64D-CD01-C052-2C1C-287EEB644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95" y="4581985"/>
            <a:ext cx="3393015" cy="2051290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2158A5F1-DA44-F1AD-B6EC-BB23B7B95561}"/>
              </a:ext>
            </a:extLst>
          </p:cNvPr>
          <p:cNvSpPr txBox="1"/>
          <p:nvPr/>
        </p:nvSpPr>
        <p:spPr>
          <a:xfrm>
            <a:off x="2353755" y="4642794"/>
            <a:ext cx="143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a010x075N050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ds10dz50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423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28</cp:revision>
  <dcterms:created xsi:type="dcterms:W3CDTF">2023-07-26T17:49:20Z</dcterms:created>
  <dcterms:modified xsi:type="dcterms:W3CDTF">2023-08-13T22:21:19Z</dcterms:modified>
</cp:coreProperties>
</file>