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MFT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Chi = 0.5, Nm = 200, sigma = 0.05, b = 1.0, v = 4/3pi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822FFA-5F30-B4F5-490B-2271462CC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92" y="4037107"/>
            <a:ext cx="3264536" cy="24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B8BB8E-33F4-935E-8519-78214CDAF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7" y="800165"/>
            <a:ext cx="3264535" cy="24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3B3A3F-4621-89E4-553B-BFB50FA9CB21}"/>
              </a:ext>
            </a:extLst>
          </p:cNvPr>
          <p:cNvSpPr txBox="1"/>
          <p:nvPr/>
        </p:nvSpPr>
        <p:spPr>
          <a:xfrm>
            <a:off x="2150050" y="489169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242CB-145B-56A2-05C6-C9F54EA3C923}"/>
              </a:ext>
            </a:extLst>
          </p:cNvPr>
          <p:cNvSpPr txBox="1"/>
          <p:nvPr/>
        </p:nvSpPr>
        <p:spPr>
          <a:xfrm>
            <a:off x="7671546" y="3741272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a040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E607F72-E91C-2A3A-2770-29C5B43C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15" y="800165"/>
            <a:ext cx="3264535" cy="24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46600-3B39-2FCE-C895-DF16379AC9E6}"/>
              </a:ext>
            </a:extLst>
          </p:cNvPr>
          <p:cNvSpPr txBox="1"/>
          <p:nvPr/>
        </p:nvSpPr>
        <p:spPr>
          <a:xfrm>
            <a:off x="5375641" y="493716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a010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C08377E-3C38-BEBB-FDD1-932A1CB3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12" y="800165"/>
            <a:ext cx="3264536" cy="243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66B3-CAC2-2529-69A1-6E96F7EE8A9D}"/>
              </a:ext>
            </a:extLst>
          </p:cNvPr>
          <p:cNvSpPr txBox="1"/>
          <p:nvPr/>
        </p:nvSpPr>
        <p:spPr>
          <a:xfrm>
            <a:off x="9030446" y="489169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DF380E0-BA96-F281-4CC0-A2F8DEAE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28" y="4037106"/>
            <a:ext cx="3264537" cy="243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71B57-1D1C-6306-8651-34DCFB363289}"/>
              </a:ext>
            </a:extLst>
          </p:cNvPr>
          <p:cNvSpPr txBox="1"/>
          <p:nvPr/>
        </p:nvSpPr>
        <p:spPr>
          <a:xfrm>
            <a:off x="3586290" y="3725002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a030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7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Interacting brushes</vt:lpstr>
      <vt:lpstr>MFT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1</cp:revision>
  <dcterms:created xsi:type="dcterms:W3CDTF">2022-10-25T23:45:58Z</dcterms:created>
  <dcterms:modified xsi:type="dcterms:W3CDTF">2022-10-26T00:09:00Z</dcterms:modified>
</cp:coreProperties>
</file>