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283" r:id="rId5"/>
    <p:sldId id="284" r:id="rId6"/>
    <p:sldId id="285" r:id="rId7"/>
    <p:sldId id="286" r:id="rId8"/>
    <p:sldId id="288" r:id="rId9"/>
    <p:sldId id="276" r:id="rId10"/>
    <p:sldId id="279" r:id="rId11"/>
    <p:sldId id="278" r:id="rId12"/>
    <p:sldId id="280" r:id="rId13"/>
    <p:sldId id="282" r:id="rId14"/>
    <p:sldId id="268" r:id="rId15"/>
    <p:sldId id="267" r:id="rId16"/>
    <p:sldId id="266" r:id="rId17"/>
    <p:sldId id="265" r:id="rId18"/>
    <p:sldId id="258" r:id="rId19"/>
    <p:sldId id="263" r:id="rId20"/>
    <p:sldId id="26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06320" y="3080877"/>
            <a:ext cx="1274331" cy="32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69002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102169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08" y="695051"/>
            <a:ext cx="2884690" cy="23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10" y="718369"/>
            <a:ext cx="2884690" cy="22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ED9F6EA-CC0F-1909-649D-640065A44594}"/>
              </a:ext>
            </a:extLst>
          </p:cNvPr>
          <p:cNvGrpSpPr/>
          <p:nvPr/>
        </p:nvGrpSpPr>
        <p:grpSpPr>
          <a:xfrm>
            <a:off x="4961655" y="556792"/>
            <a:ext cx="1734662" cy="2613804"/>
            <a:chOff x="3739986" y="763834"/>
            <a:chExt cx="2178469" cy="3282537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83B248D-016D-C05D-ADC0-FF7F5B63A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69291"/>
            <a:stretch/>
          </p:blipFill>
          <p:spPr bwMode="auto">
            <a:xfrm>
              <a:off x="4732199" y="1035168"/>
              <a:ext cx="1186256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3AB2CBA-B558-1EF2-6148-4D8AB0D92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73062"/>
            <a:stretch/>
          </p:blipFill>
          <p:spPr bwMode="auto">
            <a:xfrm>
              <a:off x="4242980" y="1035169"/>
              <a:ext cx="1023240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943E042-D428-9C19-01C0-8D49B63068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1"/>
            <a:stretch/>
          </p:blipFill>
          <p:spPr bwMode="auto">
            <a:xfrm>
              <a:off x="3739986" y="763834"/>
              <a:ext cx="1023240" cy="328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EC6D43-1BC6-2790-14CA-A0878937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64" y="3429000"/>
            <a:ext cx="3844336" cy="29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FF62A-DF4D-F22B-3BCC-7931A59B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51" y="3461989"/>
            <a:ext cx="3644764" cy="29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B32710-F2BE-37F3-3A68-E8502E1B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" y="2184028"/>
            <a:ext cx="4632585" cy="281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04009B8-2D53-0592-3FBE-6AA1B754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1277608"/>
            <a:ext cx="58102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73CC18-8303-2C37-7D8F-0FAE0B70A685}"/>
              </a:ext>
            </a:extLst>
          </p:cNvPr>
          <p:cNvCxnSpPr>
            <a:cxnSpLocks/>
          </p:cNvCxnSpPr>
          <p:nvPr/>
        </p:nvCxnSpPr>
        <p:spPr>
          <a:xfrm flipH="1" flipV="1">
            <a:off x="2913592" y="2488142"/>
            <a:ext cx="2125133" cy="1601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DCFBE-D072-BF09-FD71-7BB92DFE910E}"/>
              </a:ext>
            </a:extLst>
          </p:cNvPr>
          <p:cNvCxnSpPr>
            <a:cxnSpLocks/>
          </p:cNvCxnSpPr>
          <p:nvPr/>
        </p:nvCxnSpPr>
        <p:spPr>
          <a:xfrm flipH="1" flipV="1">
            <a:off x="3658658" y="2897981"/>
            <a:ext cx="1617133" cy="170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FF81A0-414C-1BC4-DAB7-EF75F308EC4E}"/>
              </a:ext>
            </a:extLst>
          </p:cNvPr>
          <p:cNvCxnSpPr>
            <a:cxnSpLocks/>
          </p:cNvCxnSpPr>
          <p:nvPr/>
        </p:nvCxnSpPr>
        <p:spPr>
          <a:xfrm flipH="1" flipV="1">
            <a:off x="4280429" y="2768833"/>
            <a:ext cx="1380067" cy="175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05D61-A2D8-71EC-7A9F-17AF9357D8F5}"/>
              </a:ext>
            </a:extLst>
          </p:cNvPr>
          <p:cNvCxnSpPr>
            <a:cxnSpLocks/>
          </p:cNvCxnSpPr>
          <p:nvPr/>
        </p:nvCxnSpPr>
        <p:spPr>
          <a:xfrm flipH="1" flipV="1">
            <a:off x="3027163" y="2222368"/>
            <a:ext cx="1897989" cy="1157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10AFE-FCE7-80AA-9C73-EC07313CBF12}"/>
              </a:ext>
            </a:extLst>
          </p:cNvPr>
          <p:cNvCxnSpPr>
            <a:cxnSpLocks/>
          </p:cNvCxnSpPr>
          <p:nvPr/>
        </p:nvCxnSpPr>
        <p:spPr>
          <a:xfrm flipV="1">
            <a:off x="4183592" y="3107928"/>
            <a:ext cx="0" cy="1354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32F17C-9F6A-0174-8B6D-6C4F2D9C1DED}"/>
              </a:ext>
            </a:extLst>
          </p:cNvPr>
          <p:cNvCxnSpPr>
            <a:cxnSpLocks/>
          </p:cNvCxnSpPr>
          <p:nvPr/>
        </p:nvCxnSpPr>
        <p:spPr>
          <a:xfrm flipV="1">
            <a:off x="4589992" y="2978085"/>
            <a:ext cx="0" cy="1483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C81363-6759-BD00-F634-8D438DA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seed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2A520A-D319-4FE6-493E-E89C3E79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299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A6537-4448-4AFD-922C-7697D025A472}"/>
              </a:ext>
            </a:extLst>
          </p:cNvPr>
          <p:cNvCxnSpPr/>
          <p:nvPr/>
        </p:nvCxnSpPr>
        <p:spPr>
          <a:xfrm>
            <a:off x="6392333" y="1075267"/>
            <a:ext cx="0" cy="5782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BFBEBE-6FC1-8DE1-786C-C03954C1DC38}"/>
              </a:ext>
            </a:extLst>
          </p:cNvPr>
          <p:cNvSpPr txBox="1"/>
          <p:nvPr/>
        </p:nvSpPr>
        <p:spPr>
          <a:xfrm>
            <a:off x="2082799" y="1213632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7CD1725-3EF2-6246-034A-C96214AA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7671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F458551-14C9-59CB-BD19-420391A0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66" y="1784299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3ECF401-91DC-D77D-6E42-5D928DB7A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66" y="4217671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12627</TotalTime>
  <Words>583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a040x100 relaxation</vt:lpstr>
      <vt:lpstr>a040x200 relaxation</vt:lpstr>
      <vt:lpstr>a040x200 seed</vt:lpstr>
      <vt:lpstr>Zhulina JCP 1998</vt:lpstr>
      <vt:lpstr>Carrillo Langmuir 2009</vt:lpstr>
      <vt:lpstr>    X200            x170        x145       x130      x120    x100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94</cp:revision>
  <dcterms:created xsi:type="dcterms:W3CDTF">2023-07-26T17:49:20Z</dcterms:created>
  <dcterms:modified xsi:type="dcterms:W3CDTF">2024-07-31T22:14:48Z</dcterms:modified>
</cp:coreProperties>
</file>