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Sidechain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BD345D-D1EE-E274-7C2B-B4619790E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970521"/>
            <a:ext cx="4450937" cy="209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DCC059-A248-C18A-D882-D86828F00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881286"/>
            <a:ext cx="4450937" cy="209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813E8C5-37D6-15FA-F7ED-CD69161CB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" y="4755813"/>
            <a:ext cx="4406670" cy="209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Sidechain only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27</cp:revision>
  <dcterms:created xsi:type="dcterms:W3CDTF">2022-03-28T18:43:16Z</dcterms:created>
  <dcterms:modified xsi:type="dcterms:W3CDTF">2024-06-06T00:21:29Z</dcterms:modified>
</cp:coreProperties>
</file>