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0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01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7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51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7" y="2348475"/>
            <a:ext cx="4003972" cy="29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474"/>
            <a:ext cx="4003973" cy="29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8" y="2348474"/>
            <a:ext cx="4003974" cy="29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29" y="445093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EFCEB3C-0E4E-2A75-E22D-97E0ADF7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22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A0F4A4-0487-3D50-DB9C-6E440EEB0C14}"/>
              </a:ext>
            </a:extLst>
          </p:cNvPr>
          <p:cNvSpPr/>
          <p:nvPr/>
        </p:nvSpPr>
        <p:spPr>
          <a:xfrm>
            <a:off x="6598024" y="409231"/>
            <a:ext cx="4140660" cy="487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2616"/>
            <a:ext cx="3799672" cy="28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02" y="2192615"/>
            <a:ext cx="3799673" cy="283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206" y="2192615"/>
            <a:ext cx="3799673" cy="283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8312315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F1D8B-079F-AE3E-AFF5-67EF0474D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705080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097845" y="1508983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1715764" y="222625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5344677" y="2240618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8928067" y="2301019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34740" y="4297680"/>
            <a:ext cx="493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v2. Nearly identical</a:t>
            </a:r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185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31</cp:revision>
  <dcterms:created xsi:type="dcterms:W3CDTF">2022-07-26T19:04:22Z</dcterms:created>
  <dcterms:modified xsi:type="dcterms:W3CDTF">2022-10-31T20:02:52Z</dcterms:modified>
</cp:coreProperties>
</file>