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XX/XX/XXXX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803E02-1AC5-3AF2-AF62-8423DD9FA1C1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Coarse-graining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7218065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2DC982-9756-CB4A-181C-46A8AE441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251" y="2201054"/>
            <a:ext cx="3818807" cy="271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AE7B6-0D99-6BF7-9D22-0DB7141790F0}"/>
              </a:ext>
            </a:extLst>
          </p:cNvPr>
          <p:cNvSpPr txBox="1"/>
          <p:nvPr/>
        </p:nvSpPr>
        <p:spPr>
          <a:xfrm>
            <a:off x="7890934" y="2321752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1: Pr040 b60v10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6D88134-A772-6422-BD52-E8481B162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" y="3925954"/>
            <a:ext cx="7662333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36F1B4-9477-615A-7D80-C335C41CB426}"/>
              </a:ext>
            </a:extLst>
          </p:cNvPr>
          <p:cNvSpPr txBox="1"/>
          <p:nvPr/>
        </p:nvSpPr>
        <p:spPr>
          <a:xfrm>
            <a:off x="7874001" y="4790639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pNFH</a:t>
            </a:r>
            <a:r>
              <a:rPr lang="en-US" dirty="0"/>
              <a:t> option 2: b60v15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6A960E0-0328-1A70-DBAB-B3CF201E3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" y="1475886"/>
            <a:ext cx="7662333" cy="24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558</TotalTime>
  <Words>122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FreightSans Pro Semibold</vt:lpstr>
      <vt:lpstr>Lucida grande</vt:lpstr>
      <vt:lpstr>Lucida grande</vt:lpstr>
      <vt:lpstr>Office Theme</vt:lpstr>
      <vt:lpstr>NF Update</vt:lpstr>
      <vt:lpstr>System</vt:lpstr>
      <vt:lpstr>Model</vt:lpstr>
      <vt:lpstr>Method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4</cp:revision>
  <dcterms:created xsi:type="dcterms:W3CDTF">2023-12-14T00:46:32Z</dcterms:created>
  <dcterms:modified xsi:type="dcterms:W3CDTF">2024-01-12T03:48:52Z</dcterms:modified>
</cp:coreProperties>
</file>