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/>
              <a:t>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49" y="662781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77" y="2551389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630" y="4428424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71229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518275" y="3602172"/>
            <a:ext cx="1483160" cy="134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446888"/>
            <a:ext cx="1488142" cy="8333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834031" y="1556523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5871881" y="3158372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11252" y="4297952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665774" y="141312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665774" y="33430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665773" y="5131100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</a:t>
            </a:r>
            <a:r>
              <a:rPr lang="en-US" i="1" dirty="0"/>
              <a:t>could</a:t>
            </a:r>
            <a:r>
              <a:rPr lang="en-US" dirty="0"/>
              <a:t> be from increased grafting density of the modified chains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14AAE-DC70-37FF-5967-B9818279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02" y="1728075"/>
            <a:ext cx="3764931" cy="294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FD7BA19-5F64-6243-86D5-F66B4A338AF4}"/>
              </a:ext>
            </a:extLst>
          </p:cNvPr>
          <p:cNvSpPr txBox="1"/>
          <p:nvPr/>
        </p:nvSpPr>
        <p:spPr>
          <a:xfrm>
            <a:off x="649940" y="4411053"/>
            <a:ext cx="10892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NFM shoulder more pronounced </a:t>
            </a:r>
            <a:r>
              <a:rPr lang="en-US" dirty="0">
                <a:sym typeface="Wingdings" panose="05000000000000000000" pitchFamily="2" charset="2"/>
              </a:rPr>
              <a:t> bimodal charge distribution facilitates stretching between charge-dense surface and block 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All morphologies multi-layer (expected for hydrophobic, charged polymers with moderate grafting density)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New plots summary</vt:lpstr>
      <vt:lpstr>Charge distributions</vt:lpstr>
      <vt:lpstr>Height response</vt:lpstr>
      <vt:lpstr>Morphologies  (end-block in parentheses)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2</cp:revision>
  <dcterms:created xsi:type="dcterms:W3CDTF">2024-04-02T22:20:58Z</dcterms:created>
  <dcterms:modified xsi:type="dcterms:W3CDTF">2024-04-02T22:56:06Z</dcterms:modified>
</cp:coreProperties>
</file>