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with N = 10,000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 (left), </a:t>
            </a:r>
            <a:r>
              <a:rPr lang="en-US" sz="2800" dirty="0"/>
              <a:t>s = -10e-20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4515369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21188F-4842-A27F-E2D3-88E673C97DB1}"/>
              </a:ext>
            </a:extLst>
          </p:cNvPr>
          <p:cNvSpPr/>
          <p:nvPr/>
        </p:nvSpPr>
        <p:spPr>
          <a:xfrm>
            <a:off x="7799649" y="4928789"/>
            <a:ext cx="2588952" cy="702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FreeE</a:t>
            </a:r>
            <a:r>
              <a:rPr lang="en-US" dirty="0"/>
              <a:t>(</a:t>
            </a:r>
            <a:r>
              <a:rPr lang="en-US" dirty="0" err="1"/>
              <a:t>Lz</a:t>
            </a:r>
            <a:r>
              <a:rPr lang="en-US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16" y="1929211"/>
            <a:ext cx="4794251" cy="29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556337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1250</Words>
  <Application>Microsoft Office PowerPoint</Application>
  <PresentationFormat>Widescreen</PresentationFormat>
  <Paragraphs>206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 (left), s = -10e-20 C/nm2</vt:lpstr>
      <vt:lpstr>Extending water layer,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101</cp:revision>
  <dcterms:created xsi:type="dcterms:W3CDTF">2022-03-28T18:43:16Z</dcterms:created>
  <dcterms:modified xsi:type="dcterms:W3CDTF">2024-11-01T22:49:07Z</dcterms:modified>
</cp:coreProperties>
</file>