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z-FFT vs z-FD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956231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859945-8FBB-DDE5-B23F-2D762F05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83991"/>
            <a:ext cx="4578397" cy="2592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C181C5-773E-9630-E4E3-C21F5854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5948"/>
            <a:ext cx="4578397" cy="2555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673394" y="2628012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673395" y="476528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364" y="404709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909" y="230072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389357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123" y="144552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22916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323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16</cp:revision>
  <dcterms:created xsi:type="dcterms:W3CDTF">2023-07-26T17:49:20Z</dcterms:created>
  <dcterms:modified xsi:type="dcterms:W3CDTF">2023-08-09T19:59:17Z</dcterms:modified>
</cp:coreProperties>
</file>