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66" r:id="rId4"/>
    <p:sldId id="271" r:id="rId5"/>
    <p:sldId id="265" r:id="rId6"/>
    <p:sldId id="264" r:id="rId7"/>
    <p:sldId id="267" r:id="rId8"/>
    <p:sldId id="270" r:id="rId9"/>
    <p:sldId id="268" r:id="rId10"/>
    <p:sldId id="269" r:id="rId11"/>
    <p:sldId id="272" r:id="rId12"/>
    <p:sldId id="257" r:id="rId13"/>
    <p:sldId id="273" r:id="rId14"/>
    <p:sldId id="2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041400"/>
            <a:ext cx="8915400" cy="2387600"/>
          </a:xfrm>
        </p:spPr>
        <p:txBody>
          <a:bodyPr/>
          <a:lstStyle/>
          <a:p>
            <a:r>
              <a:rPr lang="en-US" dirty="0"/>
              <a:t>Polymer SCFT for Studying the </a:t>
            </a:r>
            <a:r>
              <a:rPr lang="en-US" dirty="0" err="1"/>
              <a:t>Nafion</a:t>
            </a:r>
            <a:r>
              <a:rPr lang="en-US" dirty="0"/>
              <a:t>—Pt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173134" y="2751651"/>
            <a:ext cx="6282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“grafting surface” is bulk membrane/thin film. For these preliminary results, only the sidechains are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distribution of SO3 bead is dashed.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25" y="2427351"/>
            <a:ext cx="2448155" cy="200329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5DE5310-FA60-B877-67ED-336D5FDFE84E}"/>
              </a:ext>
            </a:extLst>
          </p:cNvPr>
          <p:cNvGrpSpPr/>
          <p:nvPr/>
        </p:nvGrpSpPr>
        <p:grpSpPr>
          <a:xfrm>
            <a:off x="559624" y="1188273"/>
            <a:ext cx="4980926" cy="987458"/>
            <a:chOff x="559624" y="1188273"/>
            <a:chExt cx="4980926" cy="98745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61FE662-B2A5-4124-4A8A-9B356DB6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24" y="1188273"/>
              <a:ext cx="3024091" cy="98745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BFB0D1-A0DB-BABB-F480-987EB0F3A271}"/>
                </a:ext>
              </a:extLst>
            </p:cNvPr>
            <p:cNvSpPr txBox="1"/>
            <p:nvPr/>
          </p:nvSpPr>
          <p:spPr>
            <a:xfrm>
              <a:off x="4366483" y="1188273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Backbone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6A54564-A571-A14B-53EC-567DD395D801}"/>
                </a:ext>
              </a:extLst>
            </p:cNvPr>
            <p:cNvSpPr txBox="1"/>
            <p:nvPr/>
          </p:nvSpPr>
          <p:spPr>
            <a:xfrm>
              <a:off x="4366483" y="1589669"/>
              <a:ext cx="1174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Sidechain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67A096-7982-88AE-00A0-8FFADE9431DB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3894667" y="1758946"/>
              <a:ext cx="4718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F4A91E-F44C-3BA8-36EF-476059301FE6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554480" y="1357550"/>
              <a:ext cx="81200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1023877" y="4521200"/>
            <a:ext cx="3525074" cy="2200275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PEM—Pt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PEM—Pt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887</Words>
  <Application>Microsoft Office PowerPoint</Application>
  <PresentationFormat>Widescreen</PresentationFormat>
  <Paragraphs>164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the Nafion—Pt interface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PowerPoint Presentation</vt:lpstr>
      <vt:lpstr>Outline</vt:lpstr>
      <vt:lpstr>Our SCFT systematically includes these coupled interactions</vt:lpstr>
      <vt:lpstr>Self-consistent field equations provide microscopic details</vt:lpstr>
      <vt:lpstr>Outline</vt:lpstr>
      <vt:lpstr>Example: considering sidechains only</vt:lpstr>
      <vt:lpstr>Proposed system for Ionomer—Pt interface at varying humidities</vt:lpstr>
      <vt:lpstr>System</vt:lpstr>
      <vt:lpstr>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70</cp:revision>
  <dcterms:created xsi:type="dcterms:W3CDTF">2022-03-28T18:43:16Z</dcterms:created>
  <dcterms:modified xsi:type="dcterms:W3CDTF">2024-07-21T23:31:54Z</dcterms:modified>
</cp:coreProperties>
</file>