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0" r:id="rId2"/>
    <p:sldId id="258" r:id="rId3"/>
    <p:sldId id="259" r:id="rId4"/>
    <p:sldId id="266" r:id="rId5"/>
    <p:sldId id="264" r:id="rId6"/>
    <p:sldId id="263" r:id="rId7"/>
    <p:sldId id="265" r:id="rId8"/>
    <p:sldId id="262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589C0A-3A09-49C7-BF5E-A18753F65EB4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0411F-DB0B-4B08-816C-26D013D8D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37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C7502-9E90-C4A8-2BDB-0C0E5D1BF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BC3EC4-741F-865F-A07F-8BF28426B9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C295E-BA72-B76E-9567-D658E0566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8C26F-D7AB-4B9F-C5E3-DD6B5F6B3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1FC08-C956-4E8B-6CE6-C8763A322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3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9EBB5-ABD3-2928-BE06-CECAE2EE8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E84E78-123C-9F37-A464-D58894C16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6A53C-311D-E408-792B-08637AF42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EBA03-5941-C5EF-A332-97E973DA5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E09DB-1B01-83D1-3E54-953C325C2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73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3D760A-11BA-FBEA-C8B5-9C2CD2DFD3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1AE797-D49B-03D9-BE8D-107137D80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29E0D-FAB7-FDC2-617B-02EAA0EC3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44C8D-1D3A-E94B-57BA-879D9778A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9041B-1506-CC3E-26D4-884F017EA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73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466EB-5C60-4ACC-9725-0C64A870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1029E-BBCD-17F0-8927-2C931B57A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66070-363B-C738-D313-467F68260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A658F-C815-9CBB-10D8-3EFB13393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1E068-91BC-1FCE-829B-C53DF55D0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07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15806-D149-CD7D-53FA-274EC2B1E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2930B0-14F5-E0CF-68CD-010511022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91909-79AB-A7A7-765F-7EB99EF8C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E1A41-3D62-AFB2-B1F1-088AC5DC1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6A463-3941-5855-5274-286FDB41A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36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B55CB-86BC-D24C-18BD-2F8FBACFB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44C0C-87E0-539A-2459-6AAC892EFF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82D99-CC38-2A6E-E6FA-4A16A0965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74126-D9C3-58D5-C192-5676D4E88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5BDFD5-9DA0-C30C-7061-955589B36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E2DBF-31C3-7217-0262-6C8539D9F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79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C64F1-1B8B-83A6-AC1C-0998B7DE1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F0F83-B1DA-A11C-8CB9-67714B831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780B64-6E77-8C35-58C3-92EF1D1E8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4C0BB7-513B-C845-FA4B-DEEECE53F3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929450-9B71-A6FB-C319-A4166EB2A3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25EBDF-F101-3E80-13E3-F3D47E87A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0D7997-03B6-A17D-74B6-F90C1574F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D1F8D5-2280-0D66-CC52-7D35C0857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46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CCBC1-78AC-5626-9383-A93D44822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55F49C-48E1-A155-4731-718960CDF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269DF-1B8B-CFEF-706F-0D0DEBCE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0130F8-47D3-5A45-DCA6-9041B8992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704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250591-2CE1-E11E-5CE2-C0155B976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380D67-E87B-7672-4DC4-3E5E729CD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A11965-8B7C-75E2-0DF4-E2A658D32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06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83821-FC2F-39F1-6241-B06EFD0EC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E0FBD-1130-CDFB-1E34-8F5B677F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64E9BF-3A48-6C70-4AAF-08EE9061D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157B18-87A0-1DD5-C3BB-B3F4FB947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93C41-1E3D-67D9-915E-1A2B7492C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95279-F117-7E07-B18B-D347E66E6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18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92C0F-E808-B89E-3BF5-D44B6A3BB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3AC478-656E-E5C5-15E8-0FFAC117A0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835D9-760D-EEE6-BBAD-6F008658F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2C05AF-E82A-D6CD-DDFC-B28BAD9FC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2C6762-D4C3-46A8-C6DF-FE340099A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4AA100-326C-DA5D-3CF7-AA88936C2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68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2384C0-02D1-B55D-4695-8BFCC8602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8A46F-C9CC-3D9F-4E25-2F422555D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572FE-4FDA-67BF-4301-C8977221D1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F18D8-6DFB-4CDA-AE1C-8F66D1E20DFB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4C572-D2E2-6850-5D27-EA913313A4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2BF5E-0756-ECCD-64B1-46BBCD3CF3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85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05F24B-BC00-F87C-8448-4C7010AF2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56" y="1759789"/>
            <a:ext cx="5372425" cy="3577358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77D05B2-4BC2-5EE8-1969-602E52A4F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497" y="1580763"/>
            <a:ext cx="4628699" cy="369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1AFF8B14-1AD4-AE6C-213D-F933EF4ECCE2}"/>
              </a:ext>
            </a:extLst>
          </p:cNvPr>
          <p:cNvSpPr/>
          <p:nvPr/>
        </p:nvSpPr>
        <p:spPr>
          <a:xfrm>
            <a:off x="4477109" y="3907766"/>
            <a:ext cx="1802921" cy="439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383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D6AB17BB-D05B-F116-9351-085ABAFCB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966" y="139515"/>
            <a:ext cx="7742067" cy="293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78410F5-975F-E0CE-C26E-DCB780F83320}"/>
              </a:ext>
            </a:extLst>
          </p:cNvPr>
          <p:cNvGrpSpPr/>
          <p:nvPr/>
        </p:nvGrpSpPr>
        <p:grpSpPr>
          <a:xfrm>
            <a:off x="1345363" y="3729456"/>
            <a:ext cx="4218677" cy="2809021"/>
            <a:chOff x="4295595" y="3220302"/>
            <a:chExt cx="4218677" cy="2809021"/>
          </a:xfrm>
        </p:grpSpPr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FAE13B70-CC8F-71A2-6148-01C350D48C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5595" y="3220302"/>
              <a:ext cx="4218677" cy="28090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0" name="Picture 22">
              <a:extLst>
                <a:ext uri="{FF2B5EF4-FFF2-40B4-BE49-F238E27FC236}">
                  <a16:creationId xmlns:a16="http://schemas.microsoft.com/office/drawing/2014/main" id="{61F22A51-EBAF-C7DF-F415-0262C563F61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37" r="5640"/>
            <a:stretch/>
          </p:blipFill>
          <p:spPr bwMode="auto">
            <a:xfrm>
              <a:off x="4373591" y="3849332"/>
              <a:ext cx="4080295" cy="1396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8721960-83C8-997D-EEAF-C9C929AE8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48465"/>
              </p:ext>
            </p:extLst>
          </p:nvPr>
        </p:nvGraphicFramePr>
        <p:xfrm>
          <a:off x="7059279" y="4100296"/>
          <a:ext cx="4218678" cy="214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226">
                  <a:extLst>
                    <a:ext uri="{9D8B030D-6E8A-4147-A177-3AD203B41FA5}">
                      <a16:colId xmlns:a16="http://schemas.microsoft.com/office/drawing/2014/main" val="2743400595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2758282048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528195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Block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Alpha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w/ Henderson </a:t>
                      </a:r>
                      <a:r>
                        <a:rPr lang="en-US" sz="1000" dirty="0" err="1"/>
                        <a:t>Hasselbalch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</a:t>
                      </a:r>
                    </a:p>
                    <a:p>
                      <a:r>
                        <a:rPr lang="en-US" sz="1400" dirty="0" err="1"/>
                        <a:t>Chi_max</a:t>
                      </a:r>
                      <a:r>
                        <a:rPr lang="en-US" sz="1400" dirty="0"/>
                        <a:t> = 2.2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066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[0 50]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0.040012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1.160000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918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[50 75]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-0.278451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404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[75 125]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-0.519707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0.608000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564686"/>
                  </a:ext>
                </a:extLst>
              </a:tr>
              <a:tr h="306364">
                <a:tc>
                  <a:txBody>
                    <a:bodyPr/>
                    <a:lstStyle/>
                    <a:p>
                      <a:r>
                        <a:rPr lang="en-US" dirty="0"/>
                        <a:t>[125 156]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-0.154453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0.529032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379402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0B5716A-B764-2351-EC83-64D6DFBA38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748990"/>
              </p:ext>
            </p:extLst>
          </p:nvPr>
        </p:nvGraphicFramePr>
        <p:xfrm>
          <a:off x="7059280" y="3729456"/>
          <a:ext cx="421867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226">
                  <a:extLst>
                    <a:ext uri="{9D8B030D-6E8A-4147-A177-3AD203B41FA5}">
                      <a16:colId xmlns:a16="http://schemas.microsoft.com/office/drawing/2014/main" val="2733079864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2836613248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343868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Slope Bins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 Smear Count 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955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5986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AEB0D217-DFD4-BAE9-57B8-5A105FAEF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38" y="241540"/>
            <a:ext cx="7562882" cy="2865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EAD3E12-111C-0949-7AFD-15999CACDB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338420"/>
              </p:ext>
            </p:extLst>
          </p:nvPr>
        </p:nvGraphicFramePr>
        <p:xfrm>
          <a:off x="7869983" y="612380"/>
          <a:ext cx="4218678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226">
                  <a:extLst>
                    <a:ext uri="{9D8B030D-6E8A-4147-A177-3AD203B41FA5}">
                      <a16:colId xmlns:a16="http://schemas.microsoft.com/office/drawing/2014/main" val="2743400595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2758282048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528195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Block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Alpha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w/ Henderson </a:t>
                      </a:r>
                      <a:r>
                        <a:rPr lang="en-US" sz="1400" dirty="0" err="1"/>
                        <a:t>Hasselbalch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</a:t>
                      </a:r>
                    </a:p>
                    <a:p>
                      <a:r>
                        <a:rPr lang="en-US" sz="1400" dirty="0" err="1"/>
                        <a:t>Chi_max</a:t>
                      </a:r>
                      <a:r>
                        <a:rPr lang="en-US" sz="1400" dirty="0"/>
                        <a:t> = 2.2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066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[0 31]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0.922581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918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[31 62]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-0.386873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0.703226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404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[62 93]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-0.290146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0.967742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564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[93 496]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0.037164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1.098759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379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[496 527]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-0.064533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0.819355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661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[527 620]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0.010682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0.756989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9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[620 647]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-0.103326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0.696296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983109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AAFA9D3-495F-DD20-9309-8B649B999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730318"/>
              </p:ext>
            </p:extLst>
          </p:nvPr>
        </p:nvGraphicFramePr>
        <p:xfrm>
          <a:off x="7869984" y="241540"/>
          <a:ext cx="421867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226">
                  <a:extLst>
                    <a:ext uri="{9D8B030D-6E8A-4147-A177-3AD203B41FA5}">
                      <a16:colId xmlns:a16="http://schemas.microsoft.com/office/drawing/2014/main" val="2733079864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2836613248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343868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Slope Bins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 Smear Count 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955312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FE1C349F-06A1-5411-C5BA-93E5C78F5DEB}"/>
              </a:ext>
            </a:extLst>
          </p:cNvPr>
          <p:cNvGrpSpPr/>
          <p:nvPr/>
        </p:nvGrpSpPr>
        <p:grpSpPr>
          <a:xfrm>
            <a:off x="337791" y="4219180"/>
            <a:ext cx="11516417" cy="2165326"/>
            <a:chOff x="396815" y="4224676"/>
            <a:chExt cx="10748513" cy="2020944"/>
          </a:xfrm>
        </p:grpSpPr>
        <p:pic>
          <p:nvPicPr>
            <p:cNvPr id="3076" name="Picture 4">
              <a:extLst>
                <a:ext uri="{FF2B5EF4-FFF2-40B4-BE49-F238E27FC236}">
                  <a16:creationId xmlns:a16="http://schemas.microsoft.com/office/drawing/2014/main" id="{01CDF035-3A23-7915-9156-28527B1631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815" y="4224676"/>
              <a:ext cx="10748513" cy="2020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>
              <a:extLst>
                <a:ext uri="{FF2B5EF4-FFF2-40B4-BE49-F238E27FC236}">
                  <a16:creationId xmlns:a16="http://schemas.microsoft.com/office/drawing/2014/main" id="{82F42843-CADF-2B4E-53B2-5B613FFC23B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13" r="4449"/>
            <a:stretch/>
          </p:blipFill>
          <p:spPr bwMode="auto">
            <a:xfrm>
              <a:off x="483079" y="4726072"/>
              <a:ext cx="10662249" cy="941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71948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B7FE5-4BAB-E554-F8AB-780FC1D97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2E0F2-EA6E-609B-6454-1114CEC56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B, and v will be different for L and H</a:t>
            </a:r>
          </a:p>
          <a:p>
            <a:pPr lvl="1"/>
            <a:r>
              <a:rPr lang="en-US" dirty="0"/>
              <a:t>Chi should be same</a:t>
            </a:r>
          </a:p>
          <a:p>
            <a:r>
              <a:rPr lang="en-US" dirty="0"/>
              <a:t>Match pure L and H first, then mix</a:t>
            </a:r>
          </a:p>
          <a:p>
            <a:r>
              <a:rPr lang="en-US" dirty="0"/>
              <a:t>SCFT Purpose: </a:t>
            </a:r>
          </a:p>
          <a:p>
            <a:pPr lvl="1"/>
            <a:r>
              <a:rPr lang="en-US" dirty="0"/>
              <a:t>Additional information of underlying protein organization</a:t>
            </a:r>
          </a:p>
          <a:p>
            <a:pPr lvl="2"/>
            <a:r>
              <a:rPr lang="en-US" dirty="0"/>
              <a:t>Possible underlying conformational change driven by Cs</a:t>
            </a:r>
          </a:p>
        </p:txBody>
      </p:sp>
    </p:spTree>
    <p:extLst>
      <p:ext uri="{BB962C8B-B14F-4D97-AF65-F5344CB8AC3E}">
        <p14:creationId xmlns:p14="http://schemas.microsoft.com/office/powerpoint/2010/main" val="2886373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FB1F5BA-492E-D103-5D04-B8F0532D4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349" y="3738741"/>
            <a:ext cx="4178008" cy="16422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B13F05-FA5B-88F9-BCBF-A886D892BA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 = 0.75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AB6F59-98A7-96F4-12D2-524F11E33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806" y="5555412"/>
            <a:ext cx="1776199" cy="86034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CF72C8C-3FCC-34E5-DAA2-C90CA8BAB091}"/>
              </a:ext>
            </a:extLst>
          </p:cNvPr>
          <p:cNvSpPr/>
          <p:nvPr/>
        </p:nvSpPr>
        <p:spPr>
          <a:xfrm>
            <a:off x="4370717" y="4132051"/>
            <a:ext cx="4037272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725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2" name="Picture 18">
            <a:extLst>
              <a:ext uri="{FF2B5EF4-FFF2-40B4-BE49-F238E27FC236}">
                <a16:creationId xmlns:a16="http://schemas.microsoft.com/office/drawing/2014/main" id="{F24C9AAB-F24E-4179-A166-C75458BC9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34" y="367457"/>
            <a:ext cx="3607234" cy="6123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88B21606-44D9-C047-5069-FB85CDC0B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278" y="367457"/>
            <a:ext cx="3607234" cy="6123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A4F775FF-E020-D213-DC98-1281C14C8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522" y="367457"/>
            <a:ext cx="3607234" cy="6123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E50C5747-54C3-CB4A-C920-B7DDF0806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4766" y="367457"/>
            <a:ext cx="3607234" cy="6123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AD73EA3-6B63-7C05-9536-91EF4CBFAE02}"/>
              </a:ext>
            </a:extLst>
          </p:cNvPr>
          <p:cNvSpPr/>
          <p:nvPr/>
        </p:nvSpPr>
        <p:spPr>
          <a:xfrm>
            <a:off x="8819798" y="1973825"/>
            <a:ext cx="2915002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B905F1-8780-A8C2-96E2-C1DBB31E6F76}"/>
              </a:ext>
            </a:extLst>
          </p:cNvPr>
          <p:cNvSpPr/>
          <p:nvPr/>
        </p:nvSpPr>
        <p:spPr>
          <a:xfrm>
            <a:off x="8819798" y="5604531"/>
            <a:ext cx="2915002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FA2830-1B98-33AE-AB50-2D19E633E354}"/>
              </a:ext>
            </a:extLst>
          </p:cNvPr>
          <p:cNvSpPr/>
          <p:nvPr/>
        </p:nvSpPr>
        <p:spPr>
          <a:xfrm>
            <a:off x="5904796" y="5609856"/>
            <a:ext cx="2915002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44EB84-EE38-B760-2F72-09EA67A0B5DF}"/>
              </a:ext>
            </a:extLst>
          </p:cNvPr>
          <p:cNvSpPr/>
          <p:nvPr/>
        </p:nvSpPr>
        <p:spPr>
          <a:xfrm>
            <a:off x="2945657" y="5609856"/>
            <a:ext cx="2915002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590798-00CE-1FDD-87B3-DA9DCF707438}"/>
              </a:ext>
            </a:extLst>
          </p:cNvPr>
          <p:cNvSpPr/>
          <p:nvPr/>
        </p:nvSpPr>
        <p:spPr>
          <a:xfrm>
            <a:off x="5860659" y="1973825"/>
            <a:ext cx="2915002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66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C5C8019-A0D9-9D81-DE6C-F0B070917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349" y="3738741"/>
            <a:ext cx="4178008" cy="16422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F38505-AE92-A12D-A9BD-9AC30E6BCC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 = 1.0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9E908E-99B8-AE50-0388-ADDEE4797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806" y="5555412"/>
            <a:ext cx="1776199" cy="86034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04FACE8-945A-0284-E900-A693243FFD7F}"/>
              </a:ext>
            </a:extLst>
          </p:cNvPr>
          <p:cNvSpPr/>
          <p:nvPr/>
        </p:nvSpPr>
        <p:spPr>
          <a:xfrm>
            <a:off x="4382269" y="4340508"/>
            <a:ext cx="4037272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2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">
            <a:extLst>
              <a:ext uri="{FF2B5EF4-FFF2-40B4-BE49-F238E27FC236}">
                <a16:creationId xmlns:a16="http://schemas.microsoft.com/office/drawing/2014/main" id="{95F820CC-6BED-5B45-6DEB-760605A49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39" y="367456"/>
            <a:ext cx="3607235" cy="612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08FB11CB-0012-74CC-D2C8-79563ADCC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9505" y="367456"/>
            <a:ext cx="3607235" cy="612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ACA75BF3-DBED-9D76-F72C-B33B36459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171" y="367456"/>
            <a:ext cx="3607235" cy="612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D07640F7-6A36-7A17-7163-06779128D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837" y="367456"/>
            <a:ext cx="3607235" cy="612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2096D08-68DB-5F08-5C8C-57686296D786}"/>
              </a:ext>
            </a:extLst>
          </p:cNvPr>
          <p:cNvSpPr/>
          <p:nvPr/>
        </p:nvSpPr>
        <p:spPr>
          <a:xfrm>
            <a:off x="8631539" y="5613495"/>
            <a:ext cx="2915002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FCA4FF-0D86-D907-302A-6C3228CCDDCC}"/>
              </a:ext>
            </a:extLst>
          </p:cNvPr>
          <p:cNvSpPr/>
          <p:nvPr/>
        </p:nvSpPr>
        <p:spPr>
          <a:xfrm>
            <a:off x="5634186" y="5568673"/>
            <a:ext cx="2915002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EE0733-C80E-BC13-5CE5-881186C3621D}"/>
              </a:ext>
            </a:extLst>
          </p:cNvPr>
          <p:cNvSpPr/>
          <p:nvPr/>
        </p:nvSpPr>
        <p:spPr>
          <a:xfrm>
            <a:off x="8819798" y="1837765"/>
            <a:ext cx="2915002" cy="42744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946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C5C8019-A0D9-9D81-DE6C-F0B070917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349" y="3738741"/>
            <a:ext cx="4178008" cy="16422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F38505-AE92-A12D-A9BD-9AC30E6BCC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 = 1.25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9E908E-99B8-AE50-0388-ADDEE4797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806" y="5555412"/>
            <a:ext cx="1776199" cy="86034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04FACE8-945A-0284-E900-A693243FFD7F}"/>
              </a:ext>
            </a:extLst>
          </p:cNvPr>
          <p:cNvSpPr/>
          <p:nvPr/>
        </p:nvSpPr>
        <p:spPr>
          <a:xfrm>
            <a:off x="4382269" y="4519801"/>
            <a:ext cx="4037272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039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163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Approach</vt:lpstr>
      <vt:lpstr>B = 0.75</vt:lpstr>
      <vt:lpstr>PowerPoint Presentation</vt:lpstr>
      <vt:lpstr>B = 1.0</vt:lpstr>
      <vt:lpstr>PowerPoint Presentation</vt:lpstr>
      <vt:lpstr>B = 1.25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25</cp:revision>
  <dcterms:created xsi:type="dcterms:W3CDTF">2022-07-26T19:04:22Z</dcterms:created>
  <dcterms:modified xsi:type="dcterms:W3CDTF">2022-10-25T22:01:46Z</dcterms:modified>
</cp:coreProperties>
</file>