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58" r:id="rId3"/>
    <p:sldId id="259" r:id="rId4"/>
    <p:sldId id="266" r:id="rId5"/>
    <p:sldId id="264" r:id="rId6"/>
    <p:sldId id="262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89C0A-3A09-49C7-BF5E-A18753F65EB4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0411F-DB0B-4B08-816C-26D013D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7502-9E90-C4A8-2BDB-0C0E5D1BF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C3EC4-741F-865F-A07F-8BF28426B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295E-BA72-B76E-9567-D658E056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8C26F-D7AB-4B9F-C5E3-DD6B5F6B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FC08-C956-4E8B-6CE6-C8763A32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EBB5-ABD3-2928-BE06-CECAE2EE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84E78-123C-9F37-A464-D58894C16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6A53C-311D-E408-792B-08637AF4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BA03-5941-C5EF-A332-97E973DA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09DB-1B01-83D1-3E54-953C325C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7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D760A-11BA-FBEA-C8B5-9C2CD2DFD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AE797-D49B-03D9-BE8D-107137D80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9E0D-FAB7-FDC2-617B-02EAA0EC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44C8D-1D3A-E94B-57BA-879D9778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041B-1506-CC3E-26D4-884F017E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7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66EB-5C60-4ACC-9725-0C64A870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029E-BBCD-17F0-8927-2C931B57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6070-363B-C738-D313-467F6826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658F-C815-9CBB-10D8-3EFB1339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E068-91BC-1FCE-829B-C53DF55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0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5806-D149-CD7D-53FA-274EC2B1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930B0-14F5-E0CF-68CD-01051102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1909-79AB-A7A7-765F-7EB99EF8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1A41-3D62-AFB2-B1F1-088AC5DC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6A463-3941-5855-5274-286FDB41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55CB-86BC-D24C-18BD-2F8FBACF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4C0C-87E0-539A-2459-6AAC892EF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2D99-CC38-2A6E-E6FA-4A16A0965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4126-D9C3-58D5-C192-5676D4E8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BDFD5-9DA0-C30C-7061-955589B3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E2DBF-31C3-7217-0262-6C8539D9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7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64F1-1B8B-83A6-AC1C-0998B7DE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F0F83-B1DA-A11C-8CB9-67714B831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0B64-6E77-8C35-58C3-92EF1D1E8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C0BB7-513B-C845-FA4B-DEEECE53F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29450-9B71-A6FB-C319-A4166EB2A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5EBDF-F101-3E80-13E3-F3D47E87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D7997-03B6-A17D-74B6-F90C1574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1F8D5-2280-0D66-CC52-7D35C085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CBC1-78AC-5626-9383-A93D4482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5F49C-48E1-A155-4731-718960CD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269DF-1B8B-CFEF-706F-0D0DEBCE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130F8-47D3-5A45-DCA6-9041B899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50591-2CE1-E11E-5CE2-C0155B97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80D67-E87B-7672-4DC4-3E5E729C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11965-8B7C-75E2-0DF4-E2A658D3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3821-FC2F-39F1-6241-B06EFD0E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0FBD-1130-CDFB-1E34-8F5B677F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E9BF-3A48-6C70-4AAF-08EE9061D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57B18-87A0-1DD5-C3BB-B3F4FB94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93C41-1E3D-67D9-915E-1A2B7492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95279-F117-7E07-B18B-D347E66E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2C0F-E808-B89E-3BF5-D44B6A3B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AC478-656E-E5C5-15E8-0FFAC117A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835D9-760D-EEE6-BBAD-6F008658F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C05AF-E82A-D6CD-DDFC-B28BAD9F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C6762-D4C3-46A8-C6DF-FE340099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AA100-326C-DA5D-3CF7-AA88936C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6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384C0-02D1-B55D-4695-8BFCC86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8A46F-C9CC-3D9F-4E25-2F422555D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72FE-4FDA-67BF-4301-C8977221D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F18D8-6DFB-4CDA-AE1C-8F66D1E20DFB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C572-D2E2-6850-5D27-EA913313A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BF5E-0756-ECCD-64B1-46BBCD3CF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05F24B-BC00-F87C-8448-4C7010AF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6" y="1759789"/>
            <a:ext cx="5372425" cy="357735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7D05B2-4BC2-5EE8-1969-602E52A4F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97" y="1580763"/>
            <a:ext cx="4628699" cy="369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1AFF8B14-1AD4-AE6C-213D-F933EF4ECCE2}"/>
              </a:ext>
            </a:extLst>
          </p:cNvPr>
          <p:cNvSpPr/>
          <p:nvPr/>
        </p:nvSpPr>
        <p:spPr>
          <a:xfrm>
            <a:off x="4477109" y="3907766"/>
            <a:ext cx="1802921" cy="439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8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6AB17BB-D05B-F116-9351-085ABAFC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66" y="139515"/>
            <a:ext cx="7742067" cy="293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78410F5-975F-E0CE-C26E-DCB780F83320}"/>
              </a:ext>
            </a:extLst>
          </p:cNvPr>
          <p:cNvGrpSpPr/>
          <p:nvPr/>
        </p:nvGrpSpPr>
        <p:grpSpPr>
          <a:xfrm>
            <a:off x="1345363" y="3729456"/>
            <a:ext cx="4218677" cy="2809021"/>
            <a:chOff x="4295595" y="3220302"/>
            <a:chExt cx="4218677" cy="2809021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AE13B70-CC8F-71A2-6148-01C350D48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595" y="3220302"/>
              <a:ext cx="4218677" cy="280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61F22A51-EBAF-C7DF-F415-0262C563F6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7" r="5640"/>
            <a:stretch/>
          </p:blipFill>
          <p:spPr bwMode="auto">
            <a:xfrm>
              <a:off x="4373591" y="3849332"/>
              <a:ext cx="4080295" cy="1396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8721960-83C8-997D-EEAF-C9C929AE8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48465"/>
              </p:ext>
            </p:extLst>
          </p:nvPr>
        </p:nvGraphicFramePr>
        <p:xfrm>
          <a:off x="7059279" y="4100296"/>
          <a:ext cx="4218678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w/ Henderson </a:t>
                      </a:r>
                      <a:r>
                        <a:rPr lang="en-US" sz="1000" dirty="0" err="1"/>
                        <a:t>Hasselbalch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50]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0.040012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[50 75]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-0.278451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[75 125]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-0.519707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0.608000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r>
                        <a:rPr lang="en-US" dirty="0"/>
                        <a:t>[125 156]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-0.154453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0.529032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B5716A-B764-2351-EC83-64D6DFBA3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48990"/>
              </p:ext>
            </p:extLst>
          </p:nvPr>
        </p:nvGraphicFramePr>
        <p:xfrm>
          <a:off x="7059280" y="3729456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98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EB0D217-DFD4-BAE9-57B8-5A105FAEF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8" y="241540"/>
            <a:ext cx="7562882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EAD3E12-111C-0949-7AFD-15999CACD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38420"/>
              </p:ext>
            </p:extLst>
          </p:nvPr>
        </p:nvGraphicFramePr>
        <p:xfrm>
          <a:off x="7869983" y="612380"/>
          <a:ext cx="4218678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w/ Henderson </a:t>
                      </a:r>
                      <a:r>
                        <a:rPr lang="en-US" sz="1400" dirty="0" err="1"/>
                        <a:t>Hasselbalch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0.922581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[31 62]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-0.386873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0.703226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 93]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-0.290146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0.967742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[93 496]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1.098759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[496 527]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-0.064533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0.819355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6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[527 620]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0.010682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0.756989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[620 647]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-0.103326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0.696296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8310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FA9D3-495F-DD20-9309-8B649B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30318"/>
              </p:ext>
            </p:extLst>
          </p:nvPr>
        </p:nvGraphicFramePr>
        <p:xfrm>
          <a:off x="7869984" y="241540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FE1C349F-06A1-5411-C5BA-93E5C78F5DEB}"/>
              </a:ext>
            </a:extLst>
          </p:cNvPr>
          <p:cNvGrpSpPr/>
          <p:nvPr/>
        </p:nvGrpSpPr>
        <p:grpSpPr>
          <a:xfrm>
            <a:off x="337791" y="4219180"/>
            <a:ext cx="11516417" cy="2165326"/>
            <a:chOff x="396815" y="4224676"/>
            <a:chExt cx="10748513" cy="2020944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1CDF035-3A23-7915-9156-28527B163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15" y="4224676"/>
              <a:ext cx="10748513" cy="2020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82F42843-CADF-2B4E-53B2-5B613FFC23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3" r="4449"/>
            <a:stretch/>
          </p:blipFill>
          <p:spPr bwMode="auto">
            <a:xfrm>
              <a:off x="483079" y="4726072"/>
              <a:ext cx="10662249" cy="94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194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7FE5-4BAB-E554-F8AB-780FC1D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E0F2-EA6E-609B-6454-1114CEC5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B, and v will be different for L and H</a:t>
            </a:r>
          </a:p>
          <a:p>
            <a:pPr lvl="1"/>
            <a:r>
              <a:rPr lang="en-US" dirty="0"/>
              <a:t>Chi should be same</a:t>
            </a:r>
          </a:p>
          <a:p>
            <a:r>
              <a:rPr lang="en-US" dirty="0"/>
              <a:t>Match pure L and H first, then mix</a:t>
            </a:r>
          </a:p>
          <a:p>
            <a:r>
              <a:rPr lang="en-US" dirty="0"/>
              <a:t>SCFT Purpose: </a:t>
            </a:r>
          </a:p>
          <a:p>
            <a:pPr lvl="1"/>
            <a:r>
              <a:rPr lang="en-US" dirty="0"/>
              <a:t>Additional information of underlying protein organization</a:t>
            </a:r>
          </a:p>
          <a:p>
            <a:pPr lvl="2"/>
            <a:r>
              <a:rPr lang="en-US" dirty="0"/>
              <a:t>Possible underlying conformational change driven by Cs</a:t>
            </a:r>
          </a:p>
        </p:txBody>
      </p:sp>
    </p:spTree>
    <p:extLst>
      <p:ext uri="{BB962C8B-B14F-4D97-AF65-F5344CB8AC3E}">
        <p14:creationId xmlns:p14="http://schemas.microsoft.com/office/powerpoint/2010/main" val="288637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B1F5BA-492E-D103-5D04-B8F0532D4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13F05-FA5B-88F9-BCBF-A886D892B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0.75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B6F59-98A7-96F4-12D2-524F11E33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F72C8C-3FCC-34E5-DAA2-C90CA8BAB091}"/>
              </a:ext>
            </a:extLst>
          </p:cNvPr>
          <p:cNvSpPr/>
          <p:nvPr/>
        </p:nvSpPr>
        <p:spPr>
          <a:xfrm>
            <a:off x="4370717" y="4132051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2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>
            <a:extLst>
              <a:ext uri="{FF2B5EF4-FFF2-40B4-BE49-F238E27FC236}">
                <a16:creationId xmlns:a16="http://schemas.microsoft.com/office/drawing/2014/main" id="{95F820CC-6BED-5B45-6DEB-760605A4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39" y="367456"/>
            <a:ext cx="3607235" cy="61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8FB11CB-0012-74CC-D2C8-79563ADCC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505" y="367456"/>
            <a:ext cx="3607235" cy="61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ACA75BF3-DBED-9D76-F72C-B33B36459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171" y="367456"/>
            <a:ext cx="3607235" cy="61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D07640F7-6A36-7A17-7163-06779128D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837" y="367456"/>
            <a:ext cx="3607235" cy="61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94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340508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>
            <a:extLst>
              <a:ext uri="{FF2B5EF4-FFF2-40B4-BE49-F238E27FC236}">
                <a16:creationId xmlns:a16="http://schemas.microsoft.com/office/drawing/2014/main" id="{F24C9AAB-F24E-4179-A166-C75458BC9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4" y="367457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8B21606-44D9-C047-5069-FB85CDC0B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278" y="367457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A4F775FF-E020-D213-DC98-1281C14C8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522" y="367457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50C5747-54C3-CB4A-C920-B7DDF0806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766" y="367457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76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160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Approach</vt:lpstr>
      <vt:lpstr>B = 0.75</vt:lpstr>
      <vt:lpstr>PowerPoint Presentation</vt:lpstr>
      <vt:lpstr>B = 1.0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24</cp:revision>
  <dcterms:created xsi:type="dcterms:W3CDTF">2022-07-26T19:04:22Z</dcterms:created>
  <dcterms:modified xsi:type="dcterms:W3CDTF">2022-10-25T21:57:14Z</dcterms:modified>
</cp:coreProperties>
</file>