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0E0B1BB-AB1F-570C-D9CA-CCF32592A19E}"/>
              </a:ext>
            </a:extLst>
          </p:cNvPr>
          <p:cNvGrpSpPr/>
          <p:nvPr/>
        </p:nvGrpSpPr>
        <p:grpSpPr>
          <a:xfrm>
            <a:off x="1557059" y="123371"/>
            <a:ext cx="7617690" cy="6734629"/>
            <a:chOff x="1447729" y="0"/>
            <a:chExt cx="7981642" cy="7056391"/>
          </a:xfrm>
        </p:grpSpPr>
        <p:pic>
          <p:nvPicPr>
            <p:cNvPr id="1040" name="Picture 4">
              <a:extLst>
                <a:ext uri="{FF2B5EF4-FFF2-40B4-BE49-F238E27FC236}">
                  <a16:creationId xmlns:a16="http://schemas.microsoft.com/office/drawing/2014/main" id="{931F1AEA-DAE7-B5EF-606A-D8528245A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729" y="129118"/>
              <a:ext cx="4344576" cy="3945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4">
              <a:extLst>
                <a:ext uri="{FF2B5EF4-FFF2-40B4-BE49-F238E27FC236}">
                  <a16:creationId xmlns:a16="http://schemas.microsoft.com/office/drawing/2014/main" id="{D9E4ABFF-3178-BB84-0B2D-C18311A10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95" y="3110635"/>
              <a:ext cx="4344576" cy="3945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345A58A-02AB-0634-01BB-44C04C530799}"/>
                </a:ext>
              </a:extLst>
            </p:cNvPr>
            <p:cNvGrpSpPr/>
            <p:nvPr/>
          </p:nvGrpSpPr>
          <p:grpSpPr>
            <a:xfrm>
              <a:off x="1447729" y="2981517"/>
              <a:ext cx="4344576" cy="4074874"/>
              <a:chOff x="1824311" y="628019"/>
              <a:chExt cx="5769185" cy="5411047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DE71300A-04A2-8525-877E-E6ED2D67D0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311" y="799475"/>
                <a:ext cx="5769185" cy="5239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95F6E8AA-E51C-EF11-9603-A8A2058FE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5277" y="628019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E2137AB5-84C0-9474-6105-2C763501D3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5338" y="195282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F8C810D5-5537-7B6D-B440-1268350AA2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5338" y="3267150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F77599D8-7767-A82D-07AA-3FB63B9BF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1131" y="3930640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EDA58312-BC6C-10CE-D676-1A55FABD29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1131" y="2615229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500312F3-E150-1BF6-8E03-C5E66745B1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1131" y="1299818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15731913-8430-CCBF-E728-912DD1051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86" y="638202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E4743FE-6712-EBB0-A5C5-B2274FF5C4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88133" y="197143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F03E2C1C-BF9A-D1A4-AB96-44B915D89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56" y="1309676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AA13D11E-D161-07F1-337A-0439DE476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56" y="2634482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37E2AD43-8C0F-AE4E-73F5-2ADF3F4328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56" y="396868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6DED218D-3761-F049-ADDA-F96E06561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90" y="328366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5" name="Hexagon 1024">
              <a:extLst>
                <a:ext uri="{FF2B5EF4-FFF2-40B4-BE49-F238E27FC236}">
                  <a16:creationId xmlns:a16="http://schemas.microsoft.com/office/drawing/2014/main" id="{C7930FA0-BB84-E8BC-6F55-86DC44EB1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2433" y="2981517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7" name="Hexagon 1026">
              <a:extLst>
                <a:ext uri="{FF2B5EF4-FFF2-40B4-BE49-F238E27FC236}">
                  <a16:creationId xmlns:a16="http://schemas.microsoft.com/office/drawing/2014/main" id="{07BAD851-770C-F9A5-118E-93F5FFB18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4948" y="3979183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9" name="Hexagon 1028">
              <a:extLst>
                <a:ext uri="{FF2B5EF4-FFF2-40B4-BE49-F238E27FC236}">
                  <a16:creationId xmlns:a16="http://schemas.microsoft.com/office/drawing/2014/main" id="{D632B0F6-85EB-24F7-7939-C500C21C0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4948" y="496895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0" name="Hexagon 1029">
              <a:extLst>
                <a:ext uri="{FF2B5EF4-FFF2-40B4-BE49-F238E27FC236}">
                  <a16:creationId xmlns:a16="http://schemas.microsoft.com/office/drawing/2014/main" id="{94B24927-43D8-1C74-168D-351ED7538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989" y="546860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1" name="Hexagon 1030">
              <a:extLst>
                <a:ext uri="{FF2B5EF4-FFF2-40B4-BE49-F238E27FC236}">
                  <a16:creationId xmlns:a16="http://schemas.microsoft.com/office/drawing/2014/main" id="{3DB7BA57-7A0A-69E4-2AF2-2C4D8F441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989" y="4478017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2" name="Hexagon 1031">
              <a:extLst>
                <a:ext uri="{FF2B5EF4-FFF2-40B4-BE49-F238E27FC236}">
                  <a16:creationId xmlns:a16="http://schemas.microsoft.com/office/drawing/2014/main" id="{C03011F2-1859-3E52-FEC8-55F61BD5F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989" y="348742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3" name="Hexagon 1032">
              <a:extLst>
                <a:ext uri="{FF2B5EF4-FFF2-40B4-BE49-F238E27FC236}">
                  <a16:creationId xmlns:a16="http://schemas.microsoft.com/office/drawing/2014/main" id="{AE75FE7B-A81B-2956-56D7-45F8EB881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547" y="2989185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4" name="Hexagon 1033">
              <a:extLst>
                <a:ext uri="{FF2B5EF4-FFF2-40B4-BE49-F238E27FC236}">
                  <a16:creationId xmlns:a16="http://schemas.microsoft.com/office/drawing/2014/main" id="{54025567-2401-C213-CA49-AFB6FBE3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6880" y="399319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Hexagon 1034">
              <a:extLst>
                <a:ext uri="{FF2B5EF4-FFF2-40B4-BE49-F238E27FC236}">
                  <a16:creationId xmlns:a16="http://schemas.microsoft.com/office/drawing/2014/main" id="{E0349C23-4111-3D32-480E-A5D8E9E5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480" y="3494850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Hexagon 1035">
              <a:extLst>
                <a:ext uri="{FF2B5EF4-FFF2-40B4-BE49-F238E27FC236}">
                  <a16:creationId xmlns:a16="http://schemas.microsoft.com/office/drawing/2014/main" id="{F83ECF99-64C5-797E-B098-E76380388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480" y="449251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Hexagon 1036">
              <a:extLst>
                <a:ext uri="{FF2B5EF4-FFF2-40B4-BE49-F238E27FC236}">
                  <a16:creationId xmlns:a16="http://schemas.microsoft.com/office/drawing/2014/main" id="{3EFEC826-0843-1F99-73DF-98C2B066C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480" y="549725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Hexagon 1037">
              <a:extLst>
                <a:ext uri="{FF2B5EF4-FFF2-40B4-BE49-F238E27FC236}">
                  <a16:creationId xmlns:a16="http://schemas.microsoft.com/office/drawing/2014/main" id="{0BCE8D4E-D1B7-EB16-800E-B94AFEB87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4303" y="4981393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Hexagon 1040">
              <a:extLst>
                <a:ext uri="{FF2B5EF4-FFF2-40B4-BE49-F238E27FC236}">
                  <a16:creationId xmlns:a16="http://schemas.microsoft.com/office/drawing/2014/main" id="{233AE70B-20DB-13A2-B087-EABEF323E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35" y="0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Hexagon 1041">
              <a:extLst>
                <a:ext uri="{FF2B5EF4-FFF2-40B4-BE49-F238E27FC236}">
                  <a16:creationId xmlns:a16="http://schemas.microsoft.com/office/drawing/2014/main" id="{3DE50CB0-C76B-A63E-8679-7E0A8959A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750" y="99766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3" name="Hexagon 1042">
              <a:extLst>
                <a:ext uri="{FF2B5EF4-FFF2-40B4-BE49-F238E27FC236}">
                  <a16:creationId xmlns:a16="http://schemas.microsoft.com/office/drawing/2014/main" id="{29D05AB5-6B19-44C7-74B5-B5B33DBEB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750" y="1987439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Hexagon 1043">
              <a:extLst>
                <a:ext uri="{FF2B5EF4-FFF2-40B4-BE49-F238E27FC236}">
                  <a16:creationId xmlns:a16="http://schemas.microsoft.com/office/drawing/2014/main" id="{30A6E450-0182-357B-895E-052D58DB7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791" y="2487091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Hexagon 1044">
              <a:extLst>
                <a:ext uri="{FF2B5EF4-FFF2-40B4-BE49-F238E27FC236}">
                  <a16:creationId xmlns:a16="http://schemas.microsoft.com/office/drawing/2014/main" id="{E824D373-3145-98BD-613C-E22BE76D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791" y="1496500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6" name="Hexagon 1045">
              <a:extLst>
                <a:ext uri="{FF2B5EF4-FFF2-40B4-BE49-F238E27FC236}">
                  <a16:creationId xmlns:a16="http://schemas.microsoft.com/office/drawing/2014/main" id="{6767733A-16D2-4B6C-34BB-01A31C7E6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791" y="505909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Hexagon 1046">
              <a:extLst>
                <a:ext uri="{FF2B5EF4-FFF2-40B4-BE49-F238E27FC236}">
                  <a16:creationId xmlns:a16="http://schemas.microsoft.com/office/drawing/2014/main" id="{CDACEC79-344B-B4E4-41E0-EBF8AF32F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349" y="766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Hexagon 1047">
              <a:extLst>
                <a:ext uri="{FF2B5EF4-FFF2-40B4-BE49-F238E27FC236}">
                  <a16:creationId xmlns:a16="http://schemas.microsoft.com/office/drawing/2014/main" id="{1E35B54C-090A-1F13-14AA-318518BC9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9682" y="1011681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Hexagon 1048">
              <a:extLst>
                <a:ext uri="{FF2B5EF4-FFF2-40B4-BE49-F238E27FC236}">
                  <a16:creationId xmlns:a16="http://schemas.microsoft.com/office/drawing/2014/main" id="{BCBB82C8-E63A-EE61-6294-25E618FEB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282" y="513333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Hexagon 1049">
              <a:extLst>
                <a:ext uri="{FF2B5EF4-FFF2-40B4-BE49-F238E27FC236}">
                  <a16:creationId xmlns:a16="http://schemas.microsoft.com/office/drawing/2014/main" id="{70D2298F-7505-8383-97B8-EEAD8289C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282" y="1510999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1" name="Hexagon 1050">
              <a:extLst>
                <a:ext uri="{FF2B5EF4-FFF2-40B4-BE49-F238E27FC236}">
                  <a16:creationId xmlns:a16="http://schemas.microsoft.com/office/drawing/2014/main" id="{DC63DC33-6F51-897F-07D6-CC39F55F7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282" y="2515741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Hexagon 1051">
              <a:extLst>
                <a:ext uri="{FF2B5EF4-FFF2-40B4-BE49-F238E27FC236}">
                  <a16:creationId xmlns:a16="http://schemas.microsoft.com/office/drawing/2014/main" id="{A6BED701-B11E-C171-A218-15045EBA5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105" y="199987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AA04A7-ED84-FB35-A6DD-E0DE1903A0DB}"/>
              </a:ext>
            </a:extLst>
          </p:cNvPr>
          <p:cNvGrpSpPr/>
          <p:nvPr/>
        </p:nvGrpSpPr>
        <p:grpSpPr>
          <a:xfrm>
            <a:off x="2118891" y="92335"/>
            <a:ext cx="7122553" cy="6673329"/>
            <a:chOff x="1945247" y="0"/>
            <a:chExt cx="7630816" cy="714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AAABC9-2BCC-C770-F243-252640596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45247" y="217613"/>
              <a:ext cx="7630816" cy="6931923"/>
              <a:chOff x="1767713" y="245678"/>
              <a:chExt cx="7740039" cy="7031141"/>
            </a:xfrm>
          </p:grpSpPr>
          <p:pic>
            <p:nvPicPr>
              <p:cNvPr id="5124" name="Picture 4">
                <a:extLst>
                  <a:ext uri="{FF2B5EF4-FFF2-40B4-BE49-F238E27FC236}">
                    <a16:creationId xmlns:a16="http://schemas.microsoft.com/office/drawing/2014/main" id="{54D455B1-DBF2-DD6C-8C22-48C82AD14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7334" y="3322249"/>
                <a:ext cx="4303254" cy="3954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4">
                <a:extLst>
                  <a:ext uri="{FF2B5EF4-FFF2-40B4-BE49-F238E27FC236}">
                    <a16:creationId xmlns:a16="http://schemas.microsoft.com/office/drawing/2014/main" id="{8247D18C-1232-4FFE-D02D-7C95657C2B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61"/>
              <a:stretch/>
            </p:blipFill>
            <p:spPr bwMode="auto">
              <a:xfrm>
                <a:off x="5848291" y="3315245"/>
                <a:ext cx="3659461" cy="3954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id="{1188C49E-E233-3683-290E-A156A2929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314"/>
              <a:stretch/>
            </p:blipFill>
            <p:spPr bwMode="auto">
              <a:xfrm>
                <a:off x="1767713" y="245678"/>
                <a:ext cx="4303253" cy="3230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5F6E8AA-E51C-EF11-9603-A8A2058FE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115" y="2845564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E2137AB5-84C0-9474-6105-2C763501D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972" y="3797738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F8C810D5-5537-7B6D-B440-1268350AA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972" y="4742378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77599D8-7767-A82D-07AA-3FB63B9BF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607" y="5219247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EDA58312-BC6C-10CE-D676-1A55FABD2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607" y="4273825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500312F3-E150-1BF6-8E03-C5E66745B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607" y="3328404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15731913-8430-CCBF-E728-912DD1051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101" y="2852883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FE4743FE-6712-EBB0-A5C5-B2274FF5C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0738" y="3811113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F03E2C1C-BF9A-D1A4-AB96-44B915D89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4089" y="3335489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A13D11E-D161-07F1-337A-0439DE476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4089" y="4287663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37E2AD43-8C0F-AE4E-73F5-2ADF3F4328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4089" y="5246590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6DED218D-3761-F049-ADDA-F96E06561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822" y="4754248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5" name="Hexagon 1024">
              <a:extLst>
                <a:ext uri="{FF2B5EF4-FFF2-40B4-BE49-F238E27FC236}">
                  <a16:creationId xmlns:a16="http://schemas.microsoft.com/office/drawing/2014/main" id="{C7930FA0-BB84-E8BC-6F55-86DC44EB1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0374" y="2845564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7" name="Hexagon 1026">
              <a:extLst>
                <a:ext uri="{FF2B5EF4-FFF2-40B4-BE49-F238E27FC236}">
                  <a16:creationId xmlns:a16="http://schemas.microsoft.com/office/drawing/2014/main" id="{07BAD851-770C-F9A5-118E-93F5FFB18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3230" y="3797738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9" name="Hexagon 1028">
              <a:extLst>
                <a:ext uri="{FF2B5EF4-FFF2-40B4-BE49-F238E27FC236}">
                  <a16:creationId xmlns:a16="http://schemas.microsoft.com/office/drawing/2014/main" id="{D632B0F6-85EB-24F7-7939-C500C21C0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3230" y="4742378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0" name="Hexagon 1029">
              <a:extLst>
                <a:ext uri="{FF2B5EF4-FFF2-40B4-BE49-F238E27FC236}">
                  <a16:creationId xmlns:a16="http://schemas.microsoft.com/office/drawing/2014/main" id="{94B24927-43D8-1C74-168D-351ED7538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9866" y="5219247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1" name="Hexagon 1030">
              <a:extLst>
                <a:ext uri="{FF2B5EF4-FFF2-40B4-BE49-F238E27FC236}">
                  <a16:creationId xmlns:a16="http://schemas.microsoft.com/office/drawing/2014/main" id="{3DB7BA57-7A0A-69E4-2AF2-2C4D8F441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9866" y="4273825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2" name="Hexagon 1031">
              <a:extLst>
                <a:ext uri="{FF2B5EF4-FFF2-40B4-BE49-F238E27FC236}">
                  <a16:creationId xmlns:a16="http://schemas.microsoft.com/office/drawing/2014/main" id="{C03011F2-1859-3E52-FEC8-55F61BD5F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9866" y="3328404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3" name="Hexagon 1032">
              <a:extLst>
                <a:ext uri="{FF2B5EF4-FFF2-40B4-BE49-F238E27FC236}">
                  <a16:creationId xmlns:a16="http://schemas.microsoft.com/office/drawing/2014/main" id="{AE75FE7B-A81B-2956-56D7-45F8EB881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9360" y="2852882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4" name="Hexagon 1033">
              <a:extLst>
                <a:ext uri="{FF2B5EF4-FFF2-40B4-BE49-F238E27FC236}">
                  <a16:creationId xmlns:a16="http://schemas.microsoft.com/office/drawing/2014/main" id="{54025567-2401-C213-CA49-AFB6FBE3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2997" y="3811114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Hexagon 1034">
              <a:extLst>
                <a:ext uri="{FF2B5EF4-FFF2-40B4-BE49-F238E27FC236}">
                  <a16:creationId xmlns:a16="http://schemas.microsoft.com/office/drawing/2014/main" id="{E0349C23-4111-3D32-480E-A5D8E9E5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6348" y="3335490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Hexagon 1035">
              <a:extLst>
                <a:ext uri="{FF2B5EF4-FFF2-40B4-BE49-F238E27FC236}">
                  <a16:creationId xmlns:a16="http://schemas.microsoft.com/office/drawing/2014/main" id="{F83ECF99-64C5-797E-B098-E76380388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6348" y="4287663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Hexagon 1036">
              <a:extLst>
                <a:ext uri="{FF2B5EF4-FFF2-40B4-BE49-F238E27FC236}">
                  <a16:creationId xmlns:a16="http://schemas.microsoft.com/office/drawing/2014/main" id="{3EFEC826-0843-1F99-73DF-98C2B066C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6348" y="5246590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Hexagon 1037">
              <a:extLst>
                <a:ext uri="{FF2B5EF4-FFF2-40B4-BE49-F238E27FC236}">
                  <a16:creationId xmlns:a16="http://schemas.microsoft.com/office/drawing/2014/main" id="{0BCE8D4E-D1B7-EB16-800E-B94AFEB87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0081" y="4754248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Hexagon 1040">
              <a:extLst>
                <a:ext uri="{FF2B5EF4-FFF2-40B4-BE49-F238E27FC236}">
                  <a16:creationId xmlns:a16="http://schemas.microsoft.com/office/drawing/2014/main" id="{233AE70B-20DB-13A2-B087-EABEF323E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115" y="0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Hexagon 1041">
              <a:extLst>
                <a:ext uri="{FF2B5EF4-FFF2-40B4-BE49-F238E27FC236}">
                  <a16:creationId xmlns:a16="http://schemas.microsoft.com/office/drawing/2014/main" id="{3DE50CB0-C76B-A63E-8679-7E0A8959A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972" y="952174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3" name="Hexagon 1042">
              <a:extLst>
                <a:ext uri="{FF2B5EF4-FFF2-40B4-BE49-F238E27FC236}">
                  <a16:creationId xmlns:a16="http://schemas.microsoft.com/office/drawing/2014/main" id="{29D05AB5-6B19-44C7-74B5-B5B33DBEB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972" y="1896814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Hexagon 1043">
              <a:extLst>
                <a:ext uri="{FF2B5EF4-FFF2-40B4-BE49-F238E27FC236}">
                  <a16:creationId xmlns:a16="http://schemas.microsoft.com/office/drawing/2014/main" id="{30A6E450-0182-357B-895E-052D58DB7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607" y="2373683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Hexagon 1044">
              <a:extLst>
                <a:ext uri="{FF2B5EF4-FFF2-40B4-BE49-F238E27FC236}">
                  <a16:creationId xmlns:a16="http://schemas.microsoft.com/office/drawing/2014/main" id="{E824D373-3145-98BD-613C-E22BE76D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607" y="1428262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6" name="Hexagon 1045">
              <a:extLst>
                <a:ext uri="{FF2B5EF4-FFF2-40B4-BE49-F238E27FC236}">
                  <a16:creationId xmlns:a16="http://schemas.microsoft.com/office/drawing/2014/main" id="{6767733A-16D2-4B6C-34BB-01A31C7E6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607" y="482840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Hexagon 1046">
              <a:extLst>
                <a:ext uri="{FF2B5EF4-FFF2-40B4-BE49-F238E27FC236}">
                  <a16:creationId xmlns:a16="http://schemas.microsoft.com/office/drawing/2014/main" id="{CDACEC79-344B-B4E4-41E0-EBF8AF32F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101" y="7318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Hexagon 1047">
              <a:extLst>
                <a:ext uri="{FF2B5EF4-FFF2-40B4-BE49-F238E27FC236}">
                  <a16:creationId xmlns:a16="http://schemas.microsoft.com/office/drawing/2014/main" id="{1E35B54C-090A-1F13-14AA-318518BC9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0738" y="965550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Hexagon 1048">
              <a:extLst>
                <a:ext uri="{FF2B5EF4-FFF2-40B4-BE49-F238E27FC236}">
                  <a16:creationId xmlns:a16="http://schemas.microsoft.com/office/drawing/2014/main" id="{BCBB82C8-E63A-EE61-6294-25E618FEB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4089" y="489926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Hexagon 1049">
              <a:extLst>
                <a:ext uri="{FF2B5EF4-FFF2-40B4-BE49-F238E27FC236}">
                  <a16:creationId xmlns:a16="http://schemas.microsoft.com/office/drawing/2014/main" id="{70D2298F-7505-8383-97B8-EEAD8289C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4089" y="1442099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1" name="Hexagon 1050">
              <a:extLst>
                <a:ext uri="{FF2B5EF4-FFF2-40B4-BE49-F238E27FC236}">
                  <a16:creationId xmlns:a16="http://schemas.microsoft.com/office/drawing/2014/main" id="{DC63DC33-6F51-897F-07D6-CC39F55F7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4089" y="2401027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Hexagon 1051">
              <a:extLst>
                <a:ext uri="{FF2B5EF4-FFF2-40B4-BE49-F238E27FC236}">
                  <a16:creationId xmlns:a16="http://schemas.microsoft.com/office/drawing/2014/main" id="{A6BED701-B11E-C171-A218-15045EBA5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823" y="1908684"/>
              <a:ext cx="1101061" cy="94919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786096" y="733688"/>
            <a:ext cx="338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2145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E71300A-04A2-8525-877E-E6ED2D67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59" y="3092165"/>
            <a:ext cx="4146469" cy="37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722596" y="857059"/>
            <a:ext cx="338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NBC (REDFT00 Cos FFT)</a:t>
            </a:r>
          </a:p>
        </p:txBody>
      </p:sp>
    </p:spTree>
    <p:extLst>
      <p:ext uri="{BB962C8B-B14F-4D97-AF65-F5344CB8AC3E}">
        <p14:creationId xmlns:p14="http://schemas.microsoft.com/office/powerpoint/2010/main" val="233610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</cp:revision>
  <dcterms:created xsi:type="dcterms:W3CDTF">2023-07-26T17:49:20Z</dcterms:created>
  <dcterms:modified xsi:type="dcterms:W3CDTF">2023-07-26T23:23:32Z</dcterms:modified>
</cp:coreProperties>
</file>