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270866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" y="815368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36415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55" y="77390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597392" y="41086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-5 e-20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BE5055-A55C-D57D-2527-817D3F22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69" y="2726647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5" y="77390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00097" y="37234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-10 e-20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28DF43D-0B40-C85A-C673-83285EE7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64" y="2726647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868" y="77390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9CFD6CF-60AC-71DE-D5E9-640A14CD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053" y="2713355"/>
            <a:ext cx="3006180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02802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-20 e-20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6576612B-81BA-BCE6-5E83-E3785925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49" y="4744308"/>
            <a:ext cx="3095524" cy="20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246535D-6739-2325-B4DA-87011BB5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08" y="4702094"/>
            <a:ext cx="3006180" cy="2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104EB0-11EF-7A58-4858-BB004B2B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3562"/>
            <a:ext cx="3146893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171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B023019-8668-7B14-C5E5-56F03FF1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73" y="4788610"/>
            <a:ext cx="2926134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763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62</cp:revision>
  <dcterms:created xsi:type="dcterms:W3CDTF">2022-03-28T18:43:16Z</dcterms:created>
  <dcterms:modified xsi:type="dcterms:W3CDTF">2024-09-25T18:48:49Z</dcterms:modified>
</cp:coreProperties>
</file>