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F40EAA-02DD-BB56-9A56-E223FC0F64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8DC083-A740-9682-62DE-D91D0EB7F8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80B53-B3FA-440E-B97E-7F7743C74805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FB6C5-B967-EE77-A763-B3088745A8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0B02D-A73F-16D3-BA34-B5D4FD7412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5ECD7-AD9F-41C5-A7E4-41FCD970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59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06B30-C56E-4ACA-940F-52D7F8EC3A48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41314-41F3-4C24-8EBF-4CEB05E6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8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2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9A34-CB22-414B-B337-22A54F31417C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9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BB1A-84CA-4261-AA50-DA2DDF53AC57}" type="datetime1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01337600-D417-47B7-AA41-087585197EDC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6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AAE8-4F5E-4E22-B18A-33ECA1052179}" type="datetime1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7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37CEF-216D-4711-8A5B-8A9A7F84D340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4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B943-E0C1-425F-4C09-23487B25D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80BD0-6948-3586-470D-6D68EFBFBD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XX/XX/XXXX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DC198-57E8-FD5D-EE1B-0B04FA93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95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0E68-A6B6-B067-49D6-CF3547F3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27EC6-2F66-73F6-F78E-6E4AEC8D5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Neurofilament-derived brush comprised of one or more of: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Light (156 residues) sidearm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Medium (438 residues) sidearm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Heavy (647 residues) sidearm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Response to ionic strength characterized by brush height measured through AFM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Question: role of each sidearm on overall morphology of brush and translation to biological neurofilaments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45F65-0099-0416-515F-EF0BF6A8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5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400" dirty="0"/>
              <a:t>Interactions</a:t>
            </a:r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S</a:t>
            </a:r>
            <a:r>
              <a:rPr lang="en-US" dirty="0"/>
              <a:t>elf-consistent field theory for charged multiblock macromolecules</a:t>
            </a:r>
          </a:p>
          <a:p>
            <a:pPr lvl="1"/>
            <a:r>
              <a:rPr lang="en-US" dirty="0"/>
              <a:t>Coupled system of 5 algebraic equations and 2 partial differential equations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7CF599-CB1B-2DC2-5328-CB34F4243BF5}"/>
              </a:ext>
            </a:extLst>
          </p:cNvPr>
          <p:cNvGrpSpPr/>
          <p:nvPr/>
        </p:nvGrpSpPr>
        <p:grpSpPr>
          <a:xfrm>
            <a:off x="1713997" y="1973478"/>
            <a:ext cx="9847483" cy="2170958"/>
            <a:chOff x="1482291" y="4099527"/>
            <a:chExt cx="9064587" cy="199836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9734673-1DF3-7429-F19B-58CB18494CC9}"/>
                </a:ext>
              </a:extLst>
            </p:cNvPr>
            <p:cNvGrpSpPr/>
            <p:nvPr/>
          </p:nvGrpSpPr>
          <p:grpSpPr>
            <a:xfrm>
              <a:off x="1482291" y="4099527"/>
              <a:ext cx="5113243" cy="1998362"/>
              <a:chOff x="982757" y="1430638"/>
              <a:chExt cx="5113243" cy="199836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AB983F8C-1386-0455-077F-26EA1FCF27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82757" y="1430638"/>
                <a:ext cx="4969309" cy="1998362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5A1CD5E-469B-1939-3547-E449B4AA9C5B}"/>
                  </a:ext>
                </a:extLst>
              </p:cNvPr>
              <p:cNvSpPr/>
              <p:nvPr/>
            </p:nvSpPr>
            <p:spPr>
              <a:xfrm>
                <a:off x="5435600" y="1574800"/>
                <a:ext cx="660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7349065" y="4287622"/>
              <a:ext cx="26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7349066" y="5024292"/>
              <a:ext cx="319781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7349065" y="5709272"/>
              <a:ext cx="26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A803E02-1AC5-3AF2-AF62-8423DD9FA1C1}"/>
              </a:ext>
            </a:extLst>
          </p:cNvPr>
          <p:cNvSpPr txBox="1"/>
          <p:nvPr/>
        </p:nvSpPr>
        <p:spPr>
          <a:xfrm>
            <a:off x="7218065" y="6574883"/>
            <a:ext cx="3579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Yokokura et al. </a:t>
            </a:r>
            <a:r>
              <a:rPr lang="en-US" sz="1200" i="1" dirty="0"/>
              <a:t>Biomacromolecules</a:t>
            </a:r>
            <a:r>
              <a:rPr lang="en-US" sz="1200" dirty="0"/>
              <a:t>. 2024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8F23-3E49-D0E8-8B79-114470D4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9E589-3459-45B1-687E-49882BF4E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Coarse-graining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Application to NF (e.g. </a:t>
            </a:r>
            <a:r>
              <a:rPr lang="en-US" dirty="0" err="1"/>
              <a:t>pNFH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25410-7112-B448-8DA4-3FCDF7EA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800A6-6C90-4DDE-467C-45438D1CAE80}"/>
              </a:ext>
            </a:extLst>
          </p:cNvPr>
          <p:cNvSpPr txBox="1"/>
          <p:nvPr/>
        </p:nvSpPr>
        <p:spPr>
          <a:xfrm>
            <a:off x="7218065" y="6574883"/>
            <a:ext cx="3579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Yokokura et al. </a:t>
            </a:r>
            <a:r>
              <a:rPr lang="en-US" sz="1200" i="1" dirty="0"/>
              <a:t>Biomacromolecules</a:t>
            </a:r>
            <a:r>
              <a:rPr lang="en-US" sz="1200" dirty="0"/>
              <a:t>. 2024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B5B35A0-8DE2-80AE-CBDB-BE81A42C7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529" y="4229100"/>
            <a:ext cx="3384337" cy="252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3644CDE-319B-7260-2862-8C78E13D28BE}"/>
              </a:ext>
            </a:extLst>
          </p:cNvPr>
          <p:cNvGrpSpPr/>
          <p:nvPr/>
        </p:nvGrpSpPr>
        <p:grpSpPr>
          <a:xfrm>
            <a:off x="5155438" y="4744683"/>
            <a:ext cx="6510912" cy="1611667"/>
            <a:chOff x="5155438" y="5061492"/>
            <a:chExt cx="5110627" cy="1265050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9D8E2DA7-BA4D-5FD4-6B28-30C4A5169D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84583"/>
            <a:stretch/>
          </p:blipFill>
          <p:spPr bwMode="auto">
            <a:xfrm>
              <a:off x="5155439" y="5061492"/>
              <a:ext cx="5110626" cy="1903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F5830B06-9941-9822-8235-6D3D57373D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568"/>
            <a:stretch/>
          </p:blipFill>
          <p:spPr bwMode="auto">
            <a:xfrm>
              <a:off x="5155438" y="5308599"/>
              <a:ext cx="5110627" cy="1017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0C7B0FB-D364-2241-405B-C0B6910514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05" b="378"/>
          <a:stretch/>
        </p:blipFill>
        <p:spPr>
          <a:xfrm>
            <a:off x="3510548" y="1600084"/>
            <a:ext cx="5170904" cy="198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4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5D25-D850-C73A-E620-1F23B6E7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99F345-FA69-C319-9430-7DD965D9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AE7B6-0D99-6BF7-9D22-0DB7141790F0}"/>
              </a:ext>
            </a:extLst>
          </p:cNvPr>
          <p:cNvSpPr txBox="1"/>
          <p:nvPr/>
        </p:nvSpPr>
        <p:spPr>
          <a:xfrm>
            <a:off x="7971367" y="5200921"/>
            <a:ext cx="447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pNFH</a:t>
            </a:r>
            <a:r>
              <a:rPr lang="en-US" dirty="0"/>
              <a:t> option 2: Pr040 b60v10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36F1B4-9477-615A-7D80-C335C41CB426}"/>
              </a:ext>
            </a:extLst>
          </p:cNvPr>
          <p:cNvSpPr txBox="1"/>
          <p:nvPr/>
        </p:nvSpPr>
        <p:spPr>
          <a:xfrm>
            <a:off x="7971367" y="1995771"/>
            <a:ext cx="447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pNFH</a:t>
            </a:r>
            <a:r>
              <a:rPr lang="en-US" dirty="0"/>
              <a:t> option 1: b60v15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152CC1-966B-D1C9-4EB3-AEEDCF3E8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32" y="1248004"/>
            <a:ext cx="7662333" cy="243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80888F7-7FF9-1DD3-582B-531D398E616C}"/>
              </a:ext>
            </a:extLst>
          </p:cNvPr>
          <p:cNvSpPr/>
          <p:nvPr/>
        </p:nvSpPr>
        <p:spPr>
          <a:xfrm>
            <a:off x="8410575" y="5953125"/>
            <a:ext cx="2809875" cy="6191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 on pHPr040D2/10 only</a:t>
            </a:r>
          </a:p>
        </p:txBody>
      </p:sp>
    </p:spTree>
    <p:extLst>
      <p:ext uri="{BB962C8B-B14F-4D97-AF65-F5344CB8AC3E}">
        <p14:creationId xmlns:p14="http://schemas.microsoft.com/office/powerpoint/2010/main" val="1943666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Template_NoButton</Template>
  <TotalTime>958</TotalTime>
  <Words>136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FreightSans Pro Semibold</vt:lpstr>
      <vt:lpstr>Lucida grande</vt:lpstr>
      <vt:lpstr>Lucida grande</vt:lpstr>
      <vt:lpstr>Office Theme</vt:lpstr>
      <vt:lpstr>NF Update</vt:lpstr>
      <vt:lpstr>System</vt:lpstr>
      <vt:lpstr>Model</vt:lpstr>
      <vt:lpstr>Method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 Update</dc:title>
  <dc:creator>Takashi Yokokura</dc:creator>
  <cp:lastModifiedBy>Takashi Yokokura</cp:lastModifiedBy>
  <cp:revision>7</cp:revision>
  <dcterms:created xsi:type="dcterms:W3CDTF">2023-12-14T00:46:32Z</dcterms:created>
  <dcterms:modified xsi:type="dcterms:W3CDTF">2024-01-13T00:46:11Z</dcterms:modified>
</cp:coreProperties>
</file>