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574EA9-A31F-5964-4019-9E64239E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7" y="68788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9B6521-0EEC-AD84-3339-D7376035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3" y="687886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D7B63C-E570-6F7E-ED9F-3BA5B6BD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10" y="687885"/>
            <a:ext cx="3305623" cy="2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CC806E-F682-25D5-4169-223BD4A3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8" y="4064411"/>
            <a:ext cx="3305623" cy="2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3B3B39-A6E1-D1D1-C662-8139AA88E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3" y="3995593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7947670-A9DC-00DF-4E08-9585B895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14" y="3995593"/>
            <a:ext cx="3305626" cy="255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F5FDB-69AB-31AA-9544-4D471E45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3" y="645464"/>
            <a:ext cx="3410644" cy="263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4D24C5-B6BA-CC6F-8C09-6C335B8E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8" y="564707"/>
            <a:ext cx="3624799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9CC3FAF-E4CE-C310-2A30-34EDCAB7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1" y="588011"/>
            <a:ext cx="3624798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B68A2D7-CE62-FF09-F397-0CBB91C1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258" y="564707"/>
            <a:ext cx="3624799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F846FAB-8309-7BE3-F4DB-ABA78888D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3798331"/>
            <a:ext cx="3624800" cy="27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A581940-55FE-05EE-AA96-347CBCDE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0" y="3798332"/>
            <a:ext cx="3624799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BE1DA47B-C40F-BB4F-4489-8EAEFD34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3" y="3765549"/>
            <a:ext cx="3624800" cy="27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330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31</cp:revision>
  <dcterms:created xsi:type="dcterms:W3CDTF">2022-05-19T15:06:45Z</dcterms:created>
  <dcterms:modified xsi:type="dcterms:W3CDTF">2022-08-05T00:20:30Z</dcterms:modified>
</cp:coreProperties>
</file>