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D4DB955-F814-290E-CD8F-D30C33A3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225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65F46C-EA8A-F9A7-6036-C00DBF05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83" y="498286"/>
            <a:ext cx="3624801" cy="27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BC12A2-9AED-1E34-7B05-CC7226541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00" y="564707"/>
            <a:ext cx="3624801" cy="27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96EFA8-562C-808D-86B5-98BCFDA6D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" y="572465"/>
            <a:ext cx="3624801" cy="27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1ABB392-1A2A-CEEA-152C-0E6BD1583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" y="3765547"/>
            <a:ext cx="3624803" cy="27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C261A44-0BBF-489D-2C05-C58982AB5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42" y="3765546"/>
            <a:ext cx="3624803" cy="27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59D771F-D35A-216F-5C3B-C0FA0D314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281" y="3765546"/>
            <a:ext cx="3624803" cy="279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330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33</cp:revision>
  <dcterms:created xsi:type="dcterms:W3CDTF">2022-05-19T15:06:45Z</dcterms:created>
  <dcterms:modified xsi:type="dcterms:W3CDTF">2022-08-09T22:04:21Z</dcterms:modified>
</cp:coreProperties>
</file>