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0"/>
  </p:notesMasterIdLst>
  <p:sldIdLst>
    <p:sldId id="256" r:id="rId3"/>
    <p:sldId id="257" r:id="rId4"/>
    <p:sldId id="274" r:id="rId5"/>
    <p:sldId id="259" r:id="rId6"/>
    <p:sldId id="260" r:id="rId7"/>
    <p:sldId id="261" r:id="rId8"/>
    <p:sldId id="262" r:id="rId9"/>
    <p:sldId id="263" r:id="rId10"/>
    <p:sldId id="273" r:id="rId11"/>
    <p:sldId id="275" r:id="rId12"/>
    <p:sldId id="276" r:id="rId13"/>
    <p:sldId id="277" r:id="rId14"/>
    <p:sldId id="278" r:id="rId15"/>
    <p:sldId id="268" r:id="rId16"/>
    <p:sldId id="279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E12D1-F8C0-4649-99E7-75BD23879F82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A6795-6DAF-4FF4-86DD-1EFA6E2A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76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 thresh at </a:t>
            </a:r>
            <a:r>
              <a:rPr lang="en-US" dirty="0" err="1"/>
              <a:t>phA</a:t>
            </a:r>
            <a:r>
              <a:rPr lang="en-US" dirty="0"/>
              <a:t> = 1e-03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1716F-D826-473F-8480-9A0177D62B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2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 thresh at </a:t>
            </a:r>
            <a:r>
              <a:rPr lang="en-US" dirty="0" err="1"/>
              <a:t>phA</a:t>
            </a:r>
            <a:r>
              <a:rPr lang="en-US" dirty="0"/>
              <a:t> = 1e-03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1716F-D826-473F-8480-9A0177D62B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3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1716F-D826-473F-8480-9A0177D62B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7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96E6-77F4-4254-A34E-AAF80AEAC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9AB65-DA1D-4F35-80DA-8AB15C733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E665C-B679-419E-91F3-002CDF50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2E4E-9BC8-4727-B779-1B3EF3278B3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5A60B-48B2-4CC5-AF4A-83C140A5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FAE4-D839-4FBE-8450-D4A729A7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FBE0-A87F-4D0D-8486-213FBA779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6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85FD-B154-4225-B0DD-1388CF0D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FB1EE-C2D0-4B84-97E6-3E0F759CD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D0F9A-216D-4258-980C-5DAF332D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2E4E-9BC8-4727-B779-1B3EF3278B3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4471F-BC70-4BA5-A1A2-EB0414BE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0C4BF-3B30-4102-A04B-DDC2A840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FBE0-A87F-4D0D-8486-213FBA779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5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11251-2738-4E7F-8005-977D53D8D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BE14-64DC-45D5-AD27-FF77B0A6E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689DD-7327-4009-ADC6-FCA60489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2E4E-9BC8-4727-B779-1B3EF3278B3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CB795-54DF-41C9-B2B5-AE40DC6F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5AC9A-1CEB-4EE7-AE7D-2BF26917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FBE0-A87F-4D0D-8486-213FBA779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95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B763-AA6F-4089-A5C1-897AD816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98DA8-E28E-4D7E-B307-BCAB8888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C8616-F212-403B-857D-308E2694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DED4-3CA6-4F36-987B-6B89C1A651C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EC878-A8AA-4D64-9FB0-F0768F55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5DF1-5D55-4B1B-AC13-92DE6F73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27D0-E75C-4562-B68C-F28B3E094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27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4065-BC59-4C6F-B7B7-6A8859C7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B0B0-33E7-40D2-B215-F7DE02BA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2DB1-6991-4F4D-BC9A-EB640EC3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DED4-3CA6-4F36-987B-6B89C1A651C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29392-BCE5-41F2-AF72-7CBD96BA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71E6-B6C9-4281-9707-604C18E3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27D0-E75C-4562-B68C-F28B3E094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630D-E364-46AF-B327-F676808C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FB0E1-CADC-4B53-97D6-0956F947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DED4-3CA6-4F36-987B-6B89C1A651C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E6F3B-4055-4CBF-AA64-8658C526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D472F-66D4-4377-874E-E19DDFF5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27D0-E75C-4562-B68C-F28B3E094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3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EDFE-82E0-4049-9058-7421B89B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D4B7-3376-40B7-9F3E-AF0DDBF9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12C69-FFF6-40A4-B222-2D1A0C5E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2E4E-9BC8-4727-B779-1B3EF3278B3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1E5A-EB18-49E6-8CB4-D22320FF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71529-8852-4A9C-8B81-23873C47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FBE0-A87F-4D0D-8486-213FBA779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4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4C9F-ACF7-4095-8528-759A4485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0AC12-E31C-4B2B-B6FA-0A7329501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EB68C-B30B-4783-B584-1978092C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2E4E-9BC8-4727-B779-1B3EF3278B3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4EE8-0AC7-4A46-A2C6-33FA822E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E9663-A711-4603-B619-67804E8C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FBE0-A87F-4D0D-8486-213FBA779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8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1AED-AC06-4B86-8429-0E3A0A4B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8EBB-275C-4BD3-8406-25D531596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F54DB-3A75-4824-9BE4-F4E573A16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91A9F-DA32-4871-9DFD-5B217574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2E4E-9BC8-4727-B779-1B3EF3278B3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BBFBF-05E2-4B7F-A5A4-2A576150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56F2D-731C-45E5-B897-BF4332C0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FBE0-A87F-4D0D-8486-213FBA779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2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7D71-5675-4921-9FEB-9EA3787A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562DE-38DE-40A2-B2DB-114021A4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70856-3F08-4256-842F-2B4AAE461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41592-031D-4A78-A2EF-FA4338774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B8CD9-0F34-4637-B054-A2D4939F4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FF8F1-9A4B-407D-9ED6-5C9A5D82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2E4E-9BC8-4727-B779-1B3EF3278B3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CD39E-BD1F-477A-970E-8700C412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E59DB-8497-46DA-A59F-046702E4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FBE0-A87F-4D0D-8486-213FBA779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1F9C-9102-4609-868C-1CB193F6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5D6D7-A342-4328-9BCD-63C8AB63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2E4E-9BC8-4727-B779-1B3EF3278B3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B85C-3319-4694-91EC-C3AF363A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711CE-542F-43D0-B3BE-3DFCFE83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FBE0-A87F-4D0D-8486-213FBA779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9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C8986-764A-4939-AE87-F2163BFA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2E4E-9BC8-4727-B779-1B3EF3278B3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36837-897D-4B12-B68F-3CFB7E67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B5574-70A4-451F-BD79-F56F70D6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FBE0-A87F-4D0D-8486-213FBA779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3E06-2586-479F-A3DB-468DB88A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973BB-A6D7-4203-BA23-A9AB87CE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37E0C-5780-418C-87DC-91126E6AE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635B4-3A98-4DC2-858A-A5866F3A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2E4E-9BC8-4727-B779-1B3EF3278B3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0F85-9F0B-4461-BF6F-A7B6E21D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1545-395B-4FD0-81F4-50ABB677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FBE0-A87F-4D0D-8486-213FBA779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1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320F-BEB1-4B42-88CE-DDFA0046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BAC04-A212-43DF-A786-76D48F0B8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3C40-965A-4115-8D4D-938792831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7DFF1-D339-4C6E-8B7C-ECF0FD2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2E4E-9BC8-4727-B779-1B3EF3278B3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DD60E-19EC-46FD-86FC-083F2975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0DEFE-91EE-4E84-A6C5-C8A0E01B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FBE0-A87F-4D0D-8486-213FBA779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E1B84-854E-4686-AF33-E2FC5439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ABBF8-5465-47EC-BD1A-DCCC73513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DAFD4-FEF8-4A53-AADF-EE16734DF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F2E4E-9BC8-4727-B779-1B3EF3278B3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AB5B-5CB7-42BC-8CDD-750C94543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D70C4-4C4C-49F5-B7C4-C71F422D2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3FBE0-A87F-4D0D-8486-213FBA779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2" r:id="rId4"/>
    <p:sldLayoutId id="2147483653" r:id="rId5"/>
    <p:sldLayoutId id="2147483661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5390E-7B32-49D3-BDAB-0BB89BBD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26F91-0FA1-406B-A6A1-E6C4D7394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37729-CDBE-4B67-87F5-39640AF73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7DED4-3CA6-4F36-987B-6B89C1A651C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15DE7-8E6D-4D11-9A02-A039EE7BE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C3903-40AE-410D-BE64-00328337C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227D0-E75C-4562-B68C-F28B3E094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3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B82C-CAD1-4192-983C-5B5B62EF1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 Brush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1B7AF-1E72-4FE9-B825-6475BBA3C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12/14/2021</a:t>
            </a:r>
          </a:p>
          <a:p>
            <a:r>
              <a:rPr lang="en-US" dirty="0"/>
              <a:t>Takashi Yokokura, Rui Wang</a:t>
            </a:r>
          </a:p>
          <a:p>
            <a:r>
              <a:rPr lang="en-US" dirty="0"/>
              <a:t>Erika Ding, Sanjay Kumar</a:t>
            </a:r>
          </a:p>
        </p:txBody>
      </p:sp>
    </p:spTree>
    <p:extLst>
      <p:ext uri="{BB962C8B-B14F-4D97-AF65-F5344CB8AC3E}">
        <p14:creationId xmlns:p14="http://schemas.microsoft.com/office/powerpoint/2010/main" val="400949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>
            <a:extLst>
              <a:ext uri="{FF2B5EF4-FFF2-40B4-BE49-F238E27FC236}">
                <a16:creationId xmlns:a16="http://schemas.microsoft.com/office/drawing/2014/main" id="{5B38F300-9293-45C8-9AD2-BA5538D64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706" y="65238"/>
            <a:ext cx="5126358" cy="427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A1979212-830B-4038-ABD3-A5E03F4AE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65" y="100140"/>
            <a:ext cx="5126358" cy="427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E6A2F4-E1AC-4138-B87D-DE432C0081A1}"/>
              </a:ext>
            </a:extLst>
          </p:cNvPr>
          <p:cNvSpPr txBox="1"/>
          <p:nvPr/>
        </p:nvSpPr>
        <p:spPr>
          <a:xfrm>
            <a:off x="2335726" y="352455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7:3:2 (L/M/H)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A6297-A557-4A06-AB00-B47ED0B2456D}"/>
              </a:ext>
            </a:extLst>
          </p:cNvPr>
          <p:cNvSpPr txBox="1"/>
          <p:nvPr/>
        </p:nvSpPr>
        <p:spPr>
          <a:xfrm>
            <a:off x="8454826" y="31429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7:3:2 (L/M/H)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872A8-829D-4EEA-A7CA-CD9BC1CA1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266" y="4259748"/>
            <a:ext cx="3852176" cy="26407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531C77-4078-4B7C-8AB2-25EF77CF8313}"/>
              </a:ext>
            </a:extLst>
          </p:cNvPr>
          <p:cNvSpPr txBox="1"/>
          <p:nvPr/>
        </p:nvSpPr>
        <p:spPr>
          <a:xfrm>
            <a:off x="5455434" y="444987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Zhulina</a:t>
            </a:r>
            <a:r>
              <a:rPr lang="en-US" b="1" dirty="0"/>
              <a:t>, 2007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8D6A1-C4D0-42CC-B40C-A42F2CCA1271}"/>
              </a:ext>
            </a:extLst>
          </p:cNvPr>
          <p:cNvSpPr txBox="1"/>
          <p:nvPr/>
        </p:nvSpPr>
        <p:spPr>
          <a:xfrm>
            <a:off x="7680960" y="4506286"/>
            <a:ext cx="45588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AA</a:t>
            </a:r>
            <a:r>
              <a:rPr lang="en-US" b="1" baseline="-25000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Hydrophobicities</a:t>
            </a:r>
            <a:r>
              <a:rPr lang="en-US" b="1" dirty="0"/>
              <a:t> ignored</a:t>
            </a:r>
          </a:p>
          <a:p>
            <a:endParaRPr lang="en-US" b="1" dirty="0"/>
          </a:p>
          <a:p>
            <a:r>
              <a:rPr lang="en-US" b="1" dirty="0"/>
              <a:t>Differences: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Grafting density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Contour length of AA = stiffness parameter</a:t>
            </a:r>
          </a:p>
          <a:p>
            <a:endParaRPr lang="en-US" b="1" dirty="0"/>
          </a:p>
          <a:p>
            <a:r>
              <a:rPr lang="en-US" b="1" u="sng" dirty="0"/>
              <a:t>Good match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D5AD49-D9A4-4EF8-A6B2-901A8D6F1565}"/>
              </a:ext>
            </a:extLst>
          </p:cNvPr>
          <p:cNvGrpSpPr/>
          <p:nvPr/>
        </p:nvGrpSpPr>
        <p:grpSpPr>
          <a:xfrm>
            <a:off x="3713773" y="1886655"/>
            <a:ext cx="963725" cy="2046516"/>
            <a:chOff x="4301023" y="1828800"/>
            <a:chExt cx="963725" cy="20465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725F38-C050-4332-8440-A80F2061B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3920" y="1828800"/>
              <a:ext cx="0" cy="204651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316A54-9767-47F8-BBA7-0192A59F1DA8}"/>
                </a:ext>
              </a:extLst>
            </p:cNvPr>
            <p:cNvSpPr txBox="1"/>
            <p:nvPr/>
          </p:nvSpPr>
          <p:spPr>
            <a:xfrm>
              <a:off x="4301023" y="2597724"/>
              <a:ext cx="9637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 = 54.3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58D718-175E-48FD-9448-EF11693D01E0}"/>
              </a:ext>
            </a:extLst>
          </p:cNvPr>
          <p:cNvGrpSpPr/>
          <p:nvPr/>
        </p:nvGrpSpPr>
        <p:grpSpPr>
          <a:xfrm>
            <a:off x="9373104" y="1860530"/>
            <a:ext cx="963725" cy="2046516"/>
            <a:chOff x="4212057" y="1828800"/>
            <a:chExt cx="963725" cy="204651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800A8C-E38F-4C32-A17F-893C36639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3920" y="1828800"/>
              <a:ext cx="0" cy="204651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074DF0-66B4-4836-964D-DB538CCA1C03}"/>
                </a:ext>
              </a:extLst>
            </p:cNvPr>
            <p:cNvSpPr txBox="1"/>
            <p:nvPr/>
          </p:nvSpPr>
          <p:spPr>
            <a:xfrm>
              <a:off x="4212057" y="2601545"/>
              <a:ext cx="9637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 = 41.0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9FB751-84E8-4FD5-85B4-F851C2A651CD}"/>
              </a:ext>
            </a:extLst>
          </p:cNvPr>
          <p:cNvSpPr txBox="1"/>
          <p:nvPr/>
        </p:nvSpPr>
        <p:spPr>
          <a:xfrm>
            <a:off x="1017555" y="192342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40426"/>
                </a:solidFill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18DB97-3E20-4A97-878D-10E4619E2336}"/>
              </a:ext>
            </a:extLst>
          </p:cNvPr>
          <p:cNvSpPr txBox="1"/>
          <p:nvPr/>
        </p:nvSpPr>
        <p:spPr>
          <a:xfrm>
            <a:off x="2233452" y="269912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B4CC0"/>
                </a:solidFill>
              </a:rPr>
              <a:t>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1D6E8E-406B-4E69-A480-29EAEFE11F07}"/>
              </a:ext>
            </a:extLst>
          </p:cNvPr>
          <p:cNvSpPr txBox="1"/>
          <p:nvPr/>
        </p:nvSpPr>
        <p:spPr>
          <a:xfrm>
            <a:off x="3284570" y="295906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72873"/>
                </a:solidFill>
              </a:rPr>
              <a:t>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75E5B-0D9E-48A6-BA4E-9D5E9A9B57C5}"/>
              </a:ext>
            </a:extLst>
          </p:cNvPr>
          <p:cNvSpPr txBox="1"/>
          <p:nvPr/>
        </p:nvSpPr>
        <p:spPr>
          <a:xfrm>
            <a:off x="7129533" y="205537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40426"/>
                </a:solidFill>
              </a:rPr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125856-D15B-4D0F-A38C-9EDFB489D90C}"/>
              </a:ext>
            </a:extLst>
          </p:cNvPr>
          <p:cNvSpPr txBox="1"/>
          <p:nvPr/>
        </p:nvSpPr>
        <p:spPr>
          <a:xfrm>
            <a:off x="7876901" y="272524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B4CC0"/>
                </a:solidFill>
              </a:rPr>
              <a:t>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CC2464-5926-431F-BB80-6EBB18183484}"/>
              </a:ext>
            </a:extLst>
          </p:cNvPr>
          <p:cNvSpPr txBox="1"/>
          <p:nvPr/>
        </p:nvSpPr>
        <p:spPr>
          <a:xfrm>
            <a:off x="8820952" y="284276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72873"/>
                </a:solidFill>
              </a:rPr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4A772C-1028-4A00-B805-017FB3F4F17F}"/>
              </a:ext>
            </a:extLst>
          </p:cNvPr>
          <p:cNvSpPr txBox="1"/>
          <p:nvPr/>
        </p:nvSpPr>
        <p:spPr>
          <a:xfrm>
            <a:off x="2528887" y="60477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Chi = 0.60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937F51-6C39-4ADC-962A-A2B42D89FD27}"/>
              </a:ext>
            </a:extLst>
          </p:cNvPr>
          <p:cNvSpPr txBox="1"/>
          <p:nvPr/>
        </p:nvSpPr>
        <p:spPr>
          <a:xfrm>
            <a:off x="8647987" y="56334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Chi = 0.60</a:t>
            </a:r>
          </a:p>
        </p:txBody>
      </p:sp>
    </p:spTree>
    <p:extLst>
      <p:ext uri="{BB962C8B-B14F-4D97-AF65-F5344CB8AC3E}">
        <p14:creationId xmlns:p14="http://schemas.microsoft.com/office/powerpoint/2010/main" val="171960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20B1B4-5EF7-4F5D-8722-DF6D2A8CD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505" y="4188592"/>
            <a:ext cx="3917989" cy="2752233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31B7C2F7-09F2-4C3A-AD7F-5BEFC8828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79" y="46151"/>
            <a:ext cx="5229379" cy="436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A79A3472-2A06-4BE2-AB57-9884F17D3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572" y="-34856"/>
            <a:ext cx="5229379" cy="436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E6A2F4-E1AC-4138-B87D-DE432C0081A1}"/>
              </a:ext>
            </a:extLst>
          </p:cNvPr>
          <p:cNvSpPr txBox="1"/>
          <p:nvPr/>
        </p:nvSpPr>
        <p:spPr>
          <a:xfrm>
            <a:off x="2335726" y="352455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7:3:2 (L/M/H)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A6297-A557-4A06-AB00-B47ED0B2456D}"/>
              </a:ext>
            </a:extLst>
          </p:cNvPr>
          <p:cNvSpPr txBox="1"/>
          <p:nvPr/>
        </p:nvSpPr>
        <p:spPr>
          <a:xfrm>
            <a:off x="8454826" y="31429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7:3:2 (L/M/H)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31C77-4078-4B7C-8AB2-25EF77CF8313}"/>
              </a:ext>
            </a:extLst>
          </p:cNvPr>
          <p:cNvSpPr txBox="1"/>
          <p:nvPr/>
        </p:nvSpPr>
        <p:spPr>
          <a:xfrm>
            <a:off x="5439510" y="45400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Zhulina</a:t>
            </a:r>
            <a:r>
              <a:rPr lang="en-US" b="1" dirty="0"/>
              <a:t>, 2007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8D6A1-C4D0-42CC-B40C-A42F2CCA1271}"/>
              </a:ext>
            </a:extLst>
          </p:cNvPr>
          <p:cNvSpPr txBox="1"/>
          <p:nvPr/>
        </p:nvSpPr>
        <p:spPr>
          <a:xfrm>
            <a:off x="7921870" y="4410546"/>
            <a:ext cx="3895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AA</a:t>
            </a:r>
            <a:r>
              <a:rPr lang="en-US" b="1" baseline="-25000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Hydrophobicities</a:t>
            </a:r>
            <a:r>
              <a:rPr lang="en-US" b="1" dirty="0"/>
              <a:t> considered</a:t>
            </a:r>
          </a:p>
          <a:p>
            <a:endParaRPr lang="en-US" b="1" dirty="0"/>
          </a:p>
          <a:p>
            <a:r>
              <a:rPr lang="en-US" b="1" dirty="0"/>
              <a:t>Differences: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Grafting density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Contour length of AA = stiffness parameter</a:t>
            </a:r>
          </a:p>
          <a:p>
            <a:endParaRPr lang="en-US" b="1" dirty="0"/>
          </a:p>
          <a:p>
            <a:r>
              <a:rPr lang="en-US" b="1" u="sng" dirty="0"/>
              <a:t>Poor match:</a:t>
            </a:r>
            <a:r>
              <a:rPr lang="en-US" b="1" dirty="0"/>
              <a:t> Grafting density a factor?</a:t>
            </a:r>
            <a:endParaRPr lang="en-US" b="1" u="sn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D5AD49-D9A4-4EF8-A6B2-901A8D6F1565}"/>
              </a:ext>
            </a:extLst>
          </p:cNvPr>
          <p:cNvGrpSpPr/>
          <p:nvPr/>
        </p:nvGrpSpPr>
        <p:grpSpPr>
          <a:xfrm>
            <a:off x="3180210" y="1887096"/>
            <a:ext cx="1080745" cy="2046516"/>
            <a:chOff x="4301023" y="1828800"/>
            <a:chExt cx="1080745" cy="20465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725F38-C050-4332-8440-A80F2061B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3920" y="1828800"/>
              <a:ext cx="0" cy="204651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316A54-9767-47F8-BBA7-0192A59F1DA8}"/>
                </a:ext>
              </a:extLst>
            </p:cNvPr>
            <p:cNvSpPr txBox="1"/>
            <p:nvPr/>
          </p:nvSpPr>
          <p:spPr>
            <a:xfrm>
              <a:off x="4301023" y="2597724"/>
              <a:ext cx="10807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 = 45.56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58D718-175E-48FD-9448-EF11693D01E0}"/>
              </a:ext>
            </a:extLst>
          </p:cNvPr>
          <p:cNvGrpSpPr/>
          <p:nvPr/>
        </p:nvGrpSpPr>
        <p:grpSpPr>
          <a:xfrm>
            <a:off x="8897592" y="1839084"/>
            <a:ext cx="1080745" cy="2046516"/>
            <a:chOff x="4212057" y="1828800"/>
            <a:chExt cx="1080745" cy="204651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800A8C-E38F-4C32-A17F-893C36639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3920" y="1828800"/>
              <a:ext cx="0" cy="204651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074DF0-66B4-4836-964D-DB538CCA1C03}"/>
                </a:ext>
              </a:extLst>
            </p:cNvPr>
            <p:cNvSpPr txBox="1"/>
            <p:nvPr/>
          </p:nvSpPr>
          <p:spPr>
            <a:xfrm>
              <a:off x="4212057" y="2601545"/>
              <a:ext cx="10807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 = 41.03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9FB751-84E8-4FD5-85B4-F851C2A651CD}"/>
              </a:ext>
            </a:extLst>
          </p:cNvPr>
          <p:cNvSpPr txBox="1"/>
          <p:nvPr/>
        </p:nvSpPr>
        <p:spPr>
          <a:xfrm>
            <a:off x="780113" y="169363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40426"/>
                </a:solidFill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18DB97-3E20-4A97-878D-10E4619E2336}"/>
              </a:ext>
            </a:extLst>
          </p:cNvPr>
          <p:cNvSpPr txBox="1"/>
          <p:nvPr/>
        </p:nvSpPr>
        <p:spPr>
          <a:xfrm>
            <a:off x="1566140" y="218884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B4CC0"/>
                </a:solidFill>
              </a:rPr>
              <a:t>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1D6E8E-406B-4E69-A480-29EAEFE11F07}"/>
              </a:ext>
            </a:extLst>
          </p:cNvPr>
          <p:cNvSpPr txBox="1"/>
          <p:nvPr/>
        </p:nvSpPr>
        <p:spPr>
          <a:xfrm>
            <a:off x="2488055" y="230326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72873"/>
                </a:solidFill>
              </a:rPr>
              <a:t>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75E5B-0D9E-48A6-BA4E-9D5E9A9B57C5}"/>
              </a:ext>
            </a:extLst>
          </p:cNvPr>
          <p:cNvSpPr txBox="1"/>
          <p:nvPr/>
        </p:nvSpPr>
        <p:spPr>
          <a:xfrm>
            <a:off x="7060814" y="183908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40426"/>
                </a:solidFill>
              </a:rPr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125856-D15B-4D0F-A38C-9EDFB489D90C}"/>
              </a:ext>
            </a:extLst>
          </p:cNvPr>
          <p:cNvSpPr txBox="1"/>
          <p:nvPr/>
        </p:nvSpPr>
        <p:spPr>
          <a:xfrm>
            <a:off x="7846512" y="244010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B4CC0"/>
                </a:solidFill>
              </a:rPr>
              <a:t>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CC2464-5926-431F-BB80-6EBB18183484}"/>
              </a:ext>
            </a:extLst>
          </p:cNvPr>
          <p:cNvSpPr txBox="1"/>
          <p:nvPr/>
        </p:nvSpPr>
        <p:spPr>
          <a:xfrm>
            <a:off x="8344000" y="237350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72873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38286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0A7004-13DA-4079-AE46-C5A6E931E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14" y="4355340"/>
            <a:ext cx="3448771" cy="2422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21A390-3371-4216-9108-F04AC58F797A}"/>
              </a:ext>
            </a:extLst>
          </p:cNvPr>
          <p:cNvSpPr txBox="1"/>
          <p:nvPr/>
        </p:nvSpPr>
        <p:spPr>
          <a:xfrm>
            <a:off x="5552443" y="417067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Zhulina</a:t>
            </a:r>
            <a:r>
              <a:rPr lang="en-US" b="1" dirty="0"/>
              <a:t>, 2007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440290D-CD0D-44D5-A4C1-3EA96685F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06" y="0"/>
            <a:ext cx="5093007" cy="42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7378417-06A0-4A0A-83A2-0B05FAEB3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382" y="0"/>
            <a:ext cx="5093007" cy="42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EA76B5-49B9-4724-8E36-D53C17CB910E}"/>
              </a:ext>
            </a:extLst>
          </p:cNvPr>
          <p:cNvSpPr txBox="1"/>
          <p:nvPr/>
        </p:nvSpPr>
        <p:spPr>
          <a:xfrm>
            <a:off x="7965831" y="4355340"/>
            <a:ext cx="3895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AA_i</a:t>
            </a:r>
            <a:r>
              <a:rPr lang="en-US" b="1" dirty="0"/>
              <a:t> Hydrophobicity considered</a:t>
            </a:r>
          </a:p>
          <a:p>
            <a:endParaRPr lang="en-US" b="1" dirty="0"/>
          </a:p>
          <a:p>
            <a:r>
              <a:rPr lang="en-US" b="1" dirty="0"/>
              <a:t>Differences: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trike="sngStrike" dirty="0"/>
              <a:t>Grafting density different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Contour length of AA = stiffness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u="sng" dirty="0"/>
              <a:t>Good match</a:t>
            </a:r>
          </a:p>
        </p:txBody>
      </p:sp>
    </p:spTree>
    <p:extLst>
      <p:ext uri="{BB962C8B-B14F-4D97-AF65-F5344CB8AC3E}">
        <p14:creationId xmlns:p14="http://schemas.microsoft.com/office/powerpoint/2010/main" val="114624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D4AD47F-FE9D-430E-A35A-813C7A361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0232"/>
            <a:ext cx="5474207" cy="411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B66A217-ADEA-45C8-9720-B8F659732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792" y="2740231"/>
            <a:ext cx="5474207" cy="411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9A56A36-F13C-4BAB-AC45-C4FCE7DD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82" y="0"/>
            <a:ext cx="3923729" cy="317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D37911-A00E-4B2B-BCFF-D07C0DDE722D}"/>
              </a:ext>
            </a:extLst>
          </p:cNvPr>
          <p:cNvSpPr txBox="1"/>
          <p:nvPr/>
        </p:nvSpPr>
        <p:spPr>
          <a:xfrm>
            <a:off x="10450653" y="5831411"/>
            <a:ext cx="1621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“Height” Criterion: </a:t>
            </a:r>
            <a:br>
              <a:rPr lang="en-US" sz="1400" b="1" dirty="0"/>
            </a:br>
            <a:r>
              <a:rPr lang="el-GR" sz="1400" b="1" dirty="0"/>
              <a:t>φ</a:t>
            </a:r>
            <a:r>
              <a:rPr lang="en-US" sz="1400" b="1" dirty="0"/>
              <a:t>= 1.0e-3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3F7087-42FE-4280-8DD8-783B57A1C8B1}"/>
              </a:ext>
            </a:extLst>
          </p:cNvPr>
          <p:cNvSpPr txBox="1"/>
          <p:nvPr/>
        </p:nvSpPr>
        <p:spPr>
          <a:xfrm>
            <a:off x="279369" y="1265644"/>
            <a:ext cx="3865545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Despite similar shapes, response to Cs </a:t>
            </a:r>
            <a:br>
              <a:rPr lang="en-US" b="1" dirty="0"/>
            </a:br>
            <a:r>
              <a:rPr lang="en-US" b="1" dirty="0"/>
              <a:t>is different at intermediate 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57BEE-2228-4125-872C-7491872A2929}"/>
              </a:ext>
            </a:extLst>
          </p:cNvPr>
          <p:cNvSpPr txBox="1"/>
          <p:nvPr/>
        </p:nvSpPr>
        <p:spPr>
          <a:xfrm>
            <a:off x="3742498" y="5837996"/>
            <a:ext cx="1621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“Height” Criterion: </a:t>
            </a:r>
            <a:br>
              <a:rPr lang="en-US" sz="1400" b="1" dirty="0"/>
            </a:br>
            <a:r>
              <a:rPr lang="el-GR" sz="1400" b="1" dirty="0"/>
              <a:t>φ</a:t>
            </a:r>
            <a:r>
              <a:rPr lang="en-US" sz="1400" b="1" dirty="0"/>
              <a:t>= 1.0e-3</a:t>
            </a:r>
          </a:p>
        </p:txBody>
      </p:sp>
    </p:spTree>
    <p:extLst>
      <p:ext uri="{BB962C8B-B14F-4D97-AF65-F5344CB8AC3E}">
        <p14:creationId xmlns:p14="http://schemas.microsoft.com/office/powerpoint/2010/main" val="174786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3748-8BCC-4F26-B6BB-0D0857F2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prev. published experimental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49996-EA31-4887-A8A4-88DF67468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Srinivasan 2014</a:t>
            </a:r>
          </a:p>
        </p:txBody>
      </p:sp>
    </p:spTree>
    <p:extLst>
      <p:ext uri="{BB962C8B-B14F-4D97-AF65-F5344CB8AC3E}">
        <p14:creationId xmlns:p14="http://schemas.microsoft.com/office/powerpoint/2010/main" val="424243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508F-A3FE-4BBC-86CD-3D6FEDF8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pH on charge dist.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8D7BE0-5882-4770-A50C-503F1CA58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8"/>
          <a:stretch/>
        </p:blipFill>
        <p:spPr bwMode="auto">
          <a:xfrm>
            <a:off x="6096000" y="2139696"/>
            <a:ext cx="5882634" cy="450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4ADCBED-0F0F-4870-89FF-497F3E1F7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4"/>
          <a:stretch/>
        </p:blipFill>
        <p:spPr bwMode="auto">
          <a:xfrm>
            <a:off x="374903" y="2139696"/>
            <a:ext cx="5599613" cy="443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34E964-765C-417E-BFB6-E16D5971903B}"/>
                  </a:ext>
                </a:extLst>
              </p:cNvPr>
              <p:cNvSpPr txBox="1"/>
              <p:nvPr/>
            </p:nvSpPr>
            <p:spPr>
              <a:xfrm>
                <a:off x="7821121" y="213360"/>
                <a:ext cx="4880833" cy="1241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Assumptions: [H+]</a:t>
                </a:r>
                <a:r>
                  <a:rPr lang="en-US" sz="1600" baseline="-25000" dirty="0"/>
                  <a:t>bath</a:t>
                </a:r>
                <a:r>
                  <a:rPr lang="en-US" sz="1600" dirty="0"/>
                  <a:t> = [H+]</a:t>
                </a:r>
                <a:r>
                  <a:rPr lang="en-US" sz="1600" baseline="-25000" dirty="0"/>
                  <a:t>brush </a:t>
                </a:r>
                <a:r>
                  <a:rPr lang="en-US" sz="1600" dirty="0"/>
                  <a:t> (low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600" dirty="0"/>
                  <a:t>), </a:t>
                </a:r>
              </a:p>
              <a:p>
                <a:r>
                  <a:rPr lang="en-US" sz="1600" dirty="0"/>
                  <a:t>       Osmotic Brush ignored (annealed charge </a:t>
                </a:r>
                <a:r>
                  <a:rPr lang="en-US" sz="1600" dirty="0" err="1"/>
                  <a:t>dist</a:t>
                </a:r>
                <a:r>
                  <a:rPr lang="en-US" sz="1600" dirty="0"/>
                  <a:t>)</a:t>
                </a:r>
              </a:p>
              <a:p>
                <a:endParaRPr lang="en-US" sz="1600" baseline="-25000" dirty="0"/>
              </a:p>
              <a:p>
                <a:r>
                  <a:rPr lang="en-US" sz="1600" dirty="0"/>
                  <a:t>See Theory of Ionizable Polymer Brushes, </a:t>
                </a:r>
                <a:br>
                  <a:rPr lang="en-US" sz="1600" dirty="0"/>
                </a:br>
                <a:r>
                  <a:rPr lang="en-US" sz="1600" dirty="0" err="1"/>
                  <a:t>Zhulina</a:t>
                </a:r>
                <a:r>
                  <a:rPr lang="en-US" sz="1600" dirty="0"/>
                  <a:t> 1995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34E964-765C-417E-BFB6-E16D59719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121" y="213360"/>
                <a:ext cx="4880833" cy="1241365"/>
              </a:xfrm>
              <a:prstGeom prst="rect">
                <a:avLst/>
              </a:prstGeom>
              <a:blipFill>
                <a:blip r:embed="rId4"/>
                <a:stretch>
                  <a:fillRect l="-749" t="-1471"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14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1373-7056-4EE0-9AD0-E956FDF7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1681"/>
            <a:ext cx="10515600" cy="1325563"/>
          </a:xfrm>
        </p:spPr>
        <p:txBody>
          <a:bodyPr/>
          <a:lstStyle/>
          <a:p>
            <a:r>
              <a:rPr lang="en-US" dirty="0"/>
              <a:t>Srinivasan 2014, pH = 2.4, sigma = 0.02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ADB88-07D6-4BBA-A1E2-30BF8E1D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23" y="635700"/>
            <a:ext cx="4275012" cy="2907467"/>
          </a:xfrm>
          <a:prstGeom prst="rect">
            <a:avLst/>
          </a:prstGeom>
        </p:spPr>
      </p:pic>
      <p:pic>
        <p:nvPicPr>
          <p:cNvPr id="7184" name="Picture 16">
            <a:extLst>
              <a:ext uri="{FF2B5EF4-FFF2-40B4-BE49-F238E27FC236}">
                <a16:creationId xmlns:a16="http://schemas.microsoft.com/office/drawing/2014/main" id="{43465ADE-8D8C-49EB-98C8-1DD81B286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529" y="1197864"/>
            <a:ext cx="5434048" cy="42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38FD0559-78CF-422D-A90C-2BDD338B2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97" y="3543167"/>
            <a:ext cx="4381438" cy="329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>
            <a:extLst>
              <a:ext uri="{FF2B5EF4-FFF2-40B4-BE49-F238E27FC236}">
                <a16:creationId xmlns:a16="http://schemas.microsoft.com/office/drawing/2014/main" id="{F49EFDDA-A0B2-481E-A716-349F1E247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3"/>
          <a:stretch/>
        </p:blipFill>
        <p:spPr bwMode="auto">
          <a:xfrm>
            <a:off x="8422630" y="1610764"/>
            <a:ext cx="2866952" cy="215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500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1373-7056-4EE0-9AD0-E956FDF7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Concentration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ADB88-07D6-4BBA-A1E2-30BF8E1DB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0"/>
            <a:ext cx="5706225" cy="388084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A60F4AC-FAD0-44D5-BB7F-774E5A147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402" y="1556745"/>
            <a:ext cx="6074732" cy="477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BDABBAC3-C804-4D30-8A3E-D747C1D4B6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9"/>
          <a:stretch/>
        </p:blipFill>
        <p:spPr bwMode="auto">
          <a:xfrm>
            <a:off x="8866866" y="1955409"/>
            <a:ext cx="3083681" cy="230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3EC5CE-6E78-437B-98BB-31289C795AA3}"/>
              </a:ext>
            </a:extLst>
          </p:cNvPr>
          <p:cNvCxnSpPr>
            <a:cxnSpLocks/>
          </p:cNvCxnSpPr>
          <p:nvPr/>
        </p:nvCxnSpPr>
        <p:spPr>
          <a:xfrm>
            <a:off x="8714833" y="1955409"/>
            <a:ext cx="68366" cy="3782888"/>
          </a:xfrm>
          <a:prstGeom prst="line">
            <a:avLst/>
          </a:prstGeom>
          <a:ln w="57150">
            <a:solidFill>
              <a:srgbClr val="B40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BEBE4C-1676-46B1-88AF-3C22DD6DF21A}"/>
              </a:ext>
            </a:extLst>
          </p:cNvPr>
          <p:cNvCxnSpPr>
            <a:cxnSpLocks/>
          </p:cNvCxnSpPr>
          <p:nvPr/>
        </p:nvCxnSpPr>
        <p:spPr>
          <a:xfrm>
            <a:off x="9476758" y="1955409"/>
            <a:ext cx="1" cy="1996033"/>
          </a:xfrm>
          <a:prstGeom prst="line">
            <a:avLst/>
          </a:prstGeom>
          <a:ln w="28575">
            <a:solidFill>
              <a:srgbClr val="B40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6784078-E9B6-4E02-9D99-B41B0E345DC4}"/>
              </a:ext>
            </a:extLst>
          </p:cNvPr>
          <p:cNvSpPr/>
          <p:nvPr/>
        </p:nvSpPr>
        <p:spPr>
          <a:xfrm>
            <a:off x="6796905" y="5227818"/>
            <a:ext cx="1849973" cy="468379"/>
          </a:xfrm>
          <a:prstGeom prst="rect">
            <a:avLst/>
          </a:prstGeom>
          <a:solidFill>
            <a:srgbClr val="FFFFFF"/>
          </a:solidFill>
          <a:ln w="38100">
            <a:solidFill>
              <a:srgbClr val="B40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Concentrations not included in paper</a:t>
            </a:r>
          </a:p>
        </p:txBody>
      </p:sp>
    </p:spTree>
    <p:extLst>
      <p:ext uri="{BB962C8B-B14F-4D97-AF65-F5344CB8AC3E}">
        <p14:creationId xmlns:p14="http://schemas.microsoft.com/office/powerpoint/2010/main" val="394134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9318-E249-4B61-A226-682D87649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480"/>
            <a:ext cx="10515600" cy="1325563"/>
          </a:xfrm>
        </p:spPr>
        <p:txBody>
          <a:bodyPr/>
          <a:lstStyle/>
          <a:p>
            <a:r>
              <a:rPr lang="en-US" dirty="0"/>
              <a:t>Model (Planar surface)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9E85D0-ED01-42A9-AE44-CDC65F991A7D}"/>
              </a:ext>
            </a:extLst>
          </p:cNvPr>
          <p:cNvGrpSpPr/>
          <p:nvPr/>
        </p:nvGrpSpPr>
        <p:grpSpPr>
          <a:xfrm>
            <a:off x="104775" y="2291273"/>
            <a:ext cx="5848350" cy="3885690"/>
            <a:chOff x="133350" y="2405178"/>
            <a:chExt cx="5848350" cy="3885690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E526E05A-A766-4D9E-91CB-329927418387}"/>
                </a:ext>
              </a:extLst>
            </p:cNvPr>
            <p:cNvSpPr/>
            <p:nvPr/>
          </p:nvSpPr>
          <p:spPr>
            <a:xfrm>
              <a:off x="133350" y="4385868"/>
              <a:ext cx="5848350" cy="1905000"/>
            </a:xfrm>
            <a:prstGeom prst="parallelogram">
              <a:avLst>
                <a:gd name="adj" fmla="val 112500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267EF55-3381-461C-88A3-42FD2E7E27C3}"/>
                </a:ext>
              </a:extLst>
            </p:cNvPr>
            <p:cNvSpPr/>
            <p:nvPr/>
          </p:nvSpPr>
          <p:spPr>
            <a:xfrm rot="7700986" flipV="1">
              <a:off x="1711293" y="2435719"/>
              <a:ext cx="1797114" cy="1736032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94580" h="3533243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  <a:cubicBezTo>
                    <a:pt x="2334704" y="552145"/>
                    <a:pt x="1964371" y="714093"/>
                    <a:pt x="1763238" y="861101"/>
                  </a:cubicBezTo>
                  <a:cubicBezTo>
                    <a:pt x="1562105" y="1008109"/>
                    <a:pt x="1267931" y="1138643"/>
                    <a:pt x="1123585" y="1295171"/>
                  </a:cubicBezTo>
                  <a:cubicBezTo>
                    <a:pt x="979239" y="1451699"/>
                    <a:pt x="952318" y="1617390"/>
                    <a:pt x="897163" y="1800270"/>
                  </a:cubicBezTo>
                  <a:cubicBezTo>
                    <a:pt x="830371" y="2201533"/>
                    <a:pt x="1846396" y="1869938"/>
                    <a:pt x="2081527" y="1756726"/>
                  </a:cubicBezTo>
                  <a:cubicBezTo>
                    <a:pt x="2316658" y="1643514"/>
                    <a:pt x="2084901" y="1397594"/>
                    <a:pt x="2307951" y="1121000"/>
                  </a:cubicBezTo>
                  <a:cubicBezTo>
                    <a:pt x="2500117" y="843966"/>
                    <a:pt x="2583722" y="956988"/>
                    <a:pt x="2725962" y="1025205"/>
                  </a:cubicBezTo>
                  <a:cubicBezTo>
                    <a:pt x="2868202" y="1093422"/>
                    <a:pt x="3170762" y="1334466"/>
                    <a:pt x="3161390" y="1530302"/>
                  </a:cubicBezTo>
                  <a:cubicBezTo>
                    <a:pt x="3152018" y="1726138"/>
                    <a:pt x="2604573" y="2082756"/>
                    <a:pt x="2669729" y="2200221"/>
                  </a:cubicBezTo>
                  <a:cubicBezTo>
                    <a:pt x="2734885" y="2317686"/>
                    <a:pt x="3414317" y="2032247"/>
                    <a:pt x="3552329" y="2235090"/>
                  </a:cubicBezTo>
                  <a:cubicBezTo>
                    <a:pt x="3690341" y="2437933"/>
                    <a:pt x="3447174" y="2673334"/>
                    <a:pt x="3434269" y="2882441"/>
                  </a:cubicBezTo>
                  <a:cubicBezTo>
                    <a:pt x="3421364" y="3091548"/>
                    <a:pt x="2991033" y="2604863"/>
                    <a:pt x="2832875" y="2575668"/>
                  </a:cubicBezTo>
                  <a:cubicBezTo>
                    <a:pt x="2674717" y="2546473"/>
                    <a:pt x="2575168" y="2657368"/>
                    <a:pt x="2485318" y="2707269"/>
                  </a:cubicBezTo>
                  <a:cubicBezTo>
                    <a:pt x="2395468" y="2757170"/>
                    <a:pt x="2584063" y="2877976"/>
                    <a:pt x="2293777" y="2875073"/>
                  </a:cubicBezTo>
                  <a:cubicBezTo>
                    <a:pt x="1785805" y="2805007"/>
                    <a:pt x="2740469" y="3660527"/>
                    <a:pt x="3394396" y="3516974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F44C98-6534-448E-9911-4A04D69E338F}"/>
                </a:ext>
              </a:extLst>
            </p:cNvPr>
            <p:cNvSpPr/>
            <p:nvPr/>
          </p:nvSpPr>
          <p:spPr>
            <a:xfrm rot="7700986" flipV="1">
              <a:off x="2625624" y="2591495"/>
              <a:ext cx="1797114" cy="1736032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94580" h="3533243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  <a:cubicBezTo>
                    <a:pt x="2334704" y="552145"/>
                    <a:pt x="1964371" y="714093"/>
                    <a:pt x="1763238" y="861101"/>
                  </a:cubicBezTo>
                  <a:cubicBezTo>
                    <a:pt x="1562105" y="1008109"/>
                    <a:pt x="1267931" y="1138643"/>
                    <a:pt x="1123585" y="1295171"/>
                  </a:cubicBezTo>
                  <a:cubicBezTo>
                    <a:pt x="979239" y="1451699"/>
                    <a:pt x="952318" y="1617390"/>
                    <a:pt x="897163" y="1800270"/>
                  </a:cubicBezTo>
                  <a:cubicBezTo>
                    <a:pt x="830371" y="2201533"/>
                    <a:pt x="1846396" y="1869938"/>
                    <a:pt x="2081527" y="1756726"/>
                  </a:cubicBezTo>
                  <a:cubicBezTo>
                    <a:pt x="2316658" y="1643514"/>
                    <a:pt x="2084901" y="1397594"/>
                    <a:pt x="2307951" y="1121000"/>
                  </a:cubicBezTo>
                  <a:cubicBezTo>
                    <a:pt x="2500117" y="843966"/>
                    <a:pt x="2583722" y="956988"/>
                    <a:pt x="2725962" y="1025205"/>
                  </a:cubicBezTo>
                  <a:cubicBezTo>
                    <a:pt x="2868202" y="1093422"/>
                    <a:pt x="3170762" y="1334466"/>
                    <a:pt x="3161390" y="1530302"/>
                  </a:cubicBezTo>
                  <a:cubicBezTo>
                    <a:pt x="3152018" y="1726138"/>
                    <a:pt x="2604573" y="2082756"/>
                    <a:pt x="2669729" y="2200221"/>
                  </a:cubicBezTo>
                  <a:cubicBezTo>
                    <a:pt x="2734885" y="2317686"/>
                    <a:pt x="3414317" y="2032247"/>
                    <a:pt x="3552329" y="2235090"/>
                  </a:cubicBezTo>
                  <a:cubicBezTo>
                    <a:pt x="3690341" y="2437933"/>
                    <a:pt x="3447174" y="2673334"/>
                    <a:pt x="3434269" y="2882441"/>
                  </a:cubicBezTo>
                  <a:cubicBezTo>
                    <a:pt x="3421364" y="3091548"/>
                    <a:pt x="2991033" y="2604863"/>
                    <a:pt x="2832875" y="2575668"/>
                  </a:cubicBezTo>
                  <a:cubicBezTo>
                    <a:pt x="2674717" y="2546473"/>
                    <a:pt x="2575168" y="2657368"/>
                    <a:pt x="2485318" y="2707269"/>
                  </a:cubicBezTo>
                  <a:cubicBezTo>
                    <a:pt x="2395468" y="2757170"/>
                    <a:pt x="2584063" y="2877976"/>
                    <a:pt x="2293777" y="2875073"/>
                  </a:cubicBezTo>
                  <a:cubicBezTo>
                    <a:pt x="1785805" y="2805007"/>
                    <a:pt x="2740469" y="3660527"/>
                    <a:pt x="3394396" y="3516974"/>
                  </a:cubicBezTo>
                </a:path>
              </a:pathLst>
            </a:custGeom>
            <a:noFill/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D5A6F0-F8BD-4515-A73A-2658C05BBDF9}"/>
                </a:ext>
              </a:extLst>
            </p:cNvPr>
            <p:cNvSpPr/>
            <p:nvPr/>
          </p:nvSpPr>
          <p:spPr>
            <a:xfrm rot="13899014">
              <a:off x="4179198" y="3346246"/>
              <a:ext cx="1174330" cy="108619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94580" h="3533243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  <a:cubicBezTo>
                    <a:pt x="2334704" y="552145"/>
                    <a:pt x="1964371" y="714093"/>
                    <a:pt x="1763238" y="861101"/>
                  </a:cubicBezTo>
                  <a:cubicBezTo>
                    <a:pt x="1562105" y="1008109"/>
                    <a:pt x="1267931" y="1138643"/>
                    <a:pt x="1123585" y="1295171"/>
                  </a:cubicBezTo>
                  <a:cubicBezTo>
                    <a:pt x="979239" y="1451699"/>
                    <a:pt x="952318" y="1617390"/>
                    <a:pt x="897163" y="1800270"/>
                  </a:cubicBezTo>
                  <a:cubicBezTo>
                    <a:pt x="830371" y="2201533"/>
                    <a:pt x="1846396" y="1869938"/>
                    <a:pt x="2081527" y="1756726"/>
                  </a:cubicBezTo>
                  <a:cubicBezTo>
                    <a:pt x="2316658" y="1643514"/>
                    <a:pt x="2084901" y="1397594"/>
                    <a:pt x="2307951" y="1121000"/>
                  </a:cubicBezTo>
                  <a:cubicBezTo>
                    <a:pt x="2500117" y="843966"/>
                    <a:pt x="2583722" y="956988"/>
                    <a:pt x="2725962" y="1025205"/>
                  </a:cubicBezTo>
                  <a:cubicBezTo>
                    <a:pt x="2868202" y="1093422"/>
                    <a:pt x="3170762" y="1334466"/>
                    <a:pt x="3161390" y="1530302"/>
                  </a:cubicBezTo>
                  <a:cubicBezTo>
                    <a:pt x="3152018" y="1726138"/>
                    <a:pt x="2604573" y="2082756"/>
                    <a:pt x="2669729" y="2200221"/>
                  </a:cubicBezTo>
                  <a:cubicBezTo>
                    <a:pt x="2734885" y="2317686"/>
                    <a:pt x="3414317" y="2032247"/>
                    <a:pt x="3552329" y="2235090"/>
                  </a:cubicBezTo>
                  <a:cubicBezTo>
                    <a:pt x="3690341" y="2437933"/>
                    <a:pt x="3447174" y="2673334"/>
                    <a:pt x="3434269" y="2882441"/>
                  </a:cubicBezTo>
                  <a:cubicBezTo>
                    <a:pt x="3421364" y="3091548"/>
                    <a:pt x="2991033" y="2604863"/>
                    <a:pt x="2832875" y="2575668"/>
                  </a:cubicBezTo>
                  <a:cubicBezTo>
                    <a:pt x="2674717" y="2546473"/>
                    <a:pt x="2575168" y="2657368"/>
                    <a:pt x="2485318" y="2707269"/>
                  </a:cubicBezTo>
                  <a:cubicBezTo>
                    <a:pt x="2395468" y="2757170"/>
                    <a:pt x="2584063" y="2877976"/>
                    <a:pt x="2293777" y="2875073"/>
                  </a:cubicBezTo>
                  <a:cubicBezTo>
                    <a:pt x="1785805" y="2805007"/>
                    <a:pt x="2740469" y="3660527"/>
                    <a:pt x="3394396" y="3516974"/>
                  </a:cubicBezTo>
                </a:path>
              </a:pathLst>
            </a:cu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511C2A-5172-4C32-90C8-B607BF92939E}"/>
                </a:ext>
              </a:extLst>
            </p:cNvPr>
            <p:cNvSpPr/>
            <p:nvPr/>
          </p:nvSpPr>
          <p:spPr>
            <a:xfrm rot="7700986" flipH="1">
              <a:off x="2915383" y="3750683"/>
              <a:ext cx="1797114" cy="1736032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94580" h="3533243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  <a:cubicBezTo>
                    <a:pt x="2334704" y="552145"/>
                    <a:pt x="1964371" y="714093"/>
                    <a:pt x="1763238" y="861101"/>
                  </a:cubicBezTo>
                  <a:cubicBezTo>
                    <a:pt x="1562105" y="1008109"/>
                    <a:pt x="1267931" y="1138643"/>
                    <a:pt x="1123585" y="1295171"/>
                  </a:cubicBezTo>
                  <a:cubicBezTo>
                    <a:pt x="979239" y="1451699"/>
                    <a:pt x="952318" y="1617390"/>
                    <a:pt x="897163" y="1800270"/>
                  </a:cubicBezTo>
                  <a:cubicBezTo>
                    <a:pt x="830371" y="2201533"/>
                    <a:pt x="1846396" y="1869938"/>
                    <a:pt x="2081527" y="1756726"/>
                  </a:cubicBezTo>
                  <a:cubicBezTo>
                    <a:pt x="2316658" y="1643514"/>
                    <a:pt x="2084901" y="1397594"/>
                    <a:pt x="2307951" y="1121000"/>
                  </a:cubicBezTo>
                  <a:cubicBezTo>
                    <a:pt x="2500117" y="843966"/>
                    <a:pt x="2583722" y="956988"/>
                    <a:pt x="2725962" y="1025205"/>
                  </a:cubicBezTo>
                  <a:cubicBezTo>
                    <a:pt x="2868202" y="1093422"/>
                    <a:pt x="3170762" y="1334466"/>
                    <a:pt x="3161390" y="1530302"/>
                  </a:cubicBezTo>
                  <a:cubicBezTo>
                    <a:pt x="3152018" y="1726138"/>
                    <a:pt x="2604573" y="2082756"/>
                    <a:pt x="2669729" y="2200221"/>
                  </a:cubicBezTo>
                  <a:cubicBezTo>
                    <a:pt x="2734885" y="2317686"/>
                    <a:pt x="3414317" y="2032247"/>
                    <a:pt x="3552329" y="2235090"/>
                  </a:cubicBezTo>
                  <a:cubicBezTo>
                    <a:pt x="3690341" y="2437933"/>
                    <a:pt x="3447174" y="2673334"/>
                    <a:pt x="3434269" y="2882441"/>
                  </a:cubicBezTo>
                  <a:cubicBezTo>
                    <a:pt x="3421364" y="3091548"/>
                    <a:pt x="2991033" y="2604863"/>
                    <a:pt x="2832875" y="2575668"/>
                  </a:cubicBezTo>
                  <a:cubicBezTo>
                    <a:pt x="2674717" y="2546473"/>
                    <a:pt x="2575168" y="2657368"/>
                    <a:pt x="2485318" y="2707269"/>
                  </a:cubicBezTo>
                  <a:cubicBezTo>
                    <a:pt x="2395468" y="2757170"/>
                    <a:pt x="2584063" y="2877976"/>
                    <a:pt x="2293777" y="2875073"/>
                  </a:cubicBezTo>
                  <a:cubicBezTo>
                    <a:pt x="1785805" y="2805007"/>
                    <a:pt x="2740469" y="3660527"/>
                    <a:pt x="3394396" y="3516974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042BD57-AC4B-4381-844C-53C004C2AE50}"/>
                </a:ext>
              </a:extLst>
            </p:cNvPr>
            <p:cNvSpPr/>
            <p:nvPr/>
          </p:nvSpPr>
          <p:spPr>
            <a:xfrm rot="13899014">
              <a:off x="1288674" y="3517852"/>
              <a:ext cx="1797114" cy="1736032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94580" h="3533243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  <a:cubicBezTo>
                    <a:pt x="2334704" y="552145"/>
                    <a:pt x="1964371" y="714093"/>
                    <a:pt x="1763238" y="861101"/>
                  </a:cubicBezTo>
                  <a:cubicBezTo>
                    <a:pt x="1562105" y="1008109"/>
                    <a:pt x="1267931" y="1138643"/>
                    <a:pt x="1123585" y="1295171"/>
                  </a:cubicBezTo>
                  <a:cubicBezTo>
                    <a:pt x="979239" y="1451699"/>
                    <a:pt x="952318" y="1617390"/>
                    <a:pt x="897163" y="1800270"/>
                  </a:cubicBezTo>
                  <a:cubicBezTo>
                    <a:pt x="830371" y="2201533"/>
                    <a:pt x="1846396" y="1869938"/>
                    <a:pt x="2081527" y="1756726"/>
                  </a:cubicBezTo>
                  <a:cubicBezTo>
                    <a:pt x="2316658" y="1643514"/>
                    <a:pt x="2084901" y="1397594"/>
                    <a:pt x="2307951" y="1121000"/>
                  </a:cubicBezTo>
                  <a:cubicBezTo>
                    <a:pt x="2500117" y="843966"/>
                    <a:pt x="2583722" y="956988"/>
                    <a:pt x="2725962" y="1025205"/>
                  </a:cubicBezTo>
                  <a:cubicBezTo>
                    <a:pt x="2868202" y="1093422"/>
                    <a:pt x="3170762" y="1334466"/>
                    <a:pt x="3161390" y="1530302"/>
                  </a:cubicBezTo>
                  <a:cubicBezTo>
                    <a:pt x="3152018" y="1726138"/>
                    <a:pt x="2604573" y="2082756"/>
                    <a:pt x="2669729" y="2200221"/>
                  </a:cubicBezTo>
                  <a:cubicBezTo>
                    <a:pt x="2734885" y="2317686"/>
                    <a:pt x="3414317" y="2032247"/>
                    <a:pt x="3552329" y="2235090"/>
                  </a:cubicBezTo>
                  <a:cubicBezTo>
                    <a:pt x="3690341" y="2437933"/>
                    <a:pt x="3447174" y="2673334"/>
                    <a:pt x="3434269" y="2882441"/>
                  </a:cubicBezTo>
                  <a:cubicBezTo>
                    <a:pt x="3421364" y="3091548"/>
                    <a:pt x="2991033" y="2604863"/>
                    <a:pt x="2832875" y="2575668"/>
                  </a:cubicBezTo>
                  <a:cubicBezTo>
                    <a:pt x="2674717" y="2546473"/>
                    <a:pt x="2575168" y="2657368"/>
                    <a:pt x="2485318" y="2707269"/>
                  </a:cubicBezTo>
                  <a:cubicBezTo>
                    <a:pt x="2395468" y="2757170"/>
                    <a:pt x="2584063" y="2877976"/>
                    <a:pt x="2293777" y="2875073"/>
                  </a:cubicBezTo>
                  <a:cubicBezTo>
                    <a:pt x="1785805" y="2805007"/>
                    <a:pt x="2740469" y="3660527"/>
                    <a:pt x="3394396" y="3516974"/>
                  </a:cubicBezTo>
                </a:path>
              </a:pathLst>
            </a:custGeom>
            <a:noFill/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EB7BFC-AA65-4ACF-8682-FD5D2EB01688}"/>
                </a:ext>
              </a:extLst>
            </p:cNvPr>
            <p:cNvSpPr/>
            <p:nvPr/>
          </p:nvSpPr>
          <p:spPr>
            <a:xfrm rot="13899014">
              <a:off x="2349026" y="4622333"/>
              <a:ext cx="1330206" cy="1107825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94580" h="3533243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  <a:cubicBezTo>
                    <a:pt x="2334704" y="552145"/>
                    <a:pt x="1964371" y="714093"/>
                    <a:pt x="1763238" y="861101"/>
                  </a:cubicBezTo>
                  <a:cubicBezTo>
                    <a:pt x="1562105" y="1008109"/>
                    <a:pt x="1267931" y="1138643"/>
                    <a:pt x="1123585" y="1295171"/>
                  </a:cubicBezTo>
                  <a:cubicBezTo>
                    <a:pt x="979239" y="1451699"/>
                    <a:pt x="952318" y="1617390"/>
                    <a:pt x="897163" y="1800270"/>
                  </a:cubicBezTo>
                  <a:cubicBezTo>
                    <a:pt x="830371" y="2201533"/>
                    <a:pt x="1846396" y="1869938"/>
                    <a:pt x="2081527" y="1756726"/>
                  </a:cubicBezTo>
                  <a:cubicBezTo>
                    <a:pt x="2316658" y="1643514"/>
                    <a:pt x="2084901" y="1397594"/>
                    <a:pt x="2307951" y="1121000"/>
                  </a:cubicBezTo>
                  <a:cubicBezTo>
                    <a:pt x="2500117" y="843966"/>
                    <a:pt x="2583722" y="956988"/>
                    <a:pt x="2725962" y="1025205"/>
                  </a:cubicBezTo>
                  <a:cubicBezTo>
                    <a:pt x="2868202" y="1093422"/>
                    <a:pt x="3170762" y="1334466"/>
                    <a:pt x="3161390" y="1530302"/>
                  </a:cubicBezTo>
                  <a:cubicBezTo>
                    <a:pt x="3152018" y="1726138"/>
                    <a:pt x="2604573" y="2082756"/>
                    <a:pt x="2669729" y="2200221"/>
                  </a:cubicBezTo>
                  <a:cubicBezTo>
                    <a:pt x="2734885" y="2317686"/>
                    <a:pt x="3414317" y="2032247"/>
                    <a:pt x="3552329" y="2235090"/>
                  </a:cubicBezTo>
                  <a:cubicBezTo>
                    <a:pt x="3690341" y="2437933"/>
                    <a:pt x="3447174" y="2673334"/>
                    <a:pt x="3434269" y="2882441"/>
                  </a:cubicBezTo>
                  <a:cubicBezTo>
                    <a:pt x="3421364" y="3091548"/>
                    <a:pt x="2991033" y="2604863"/>
                    <a:pt x="2832875" y="2575668"/>
                  </a:cubicBezTo>
                  <a:cubicBezTo>
                    <a:pt x="2674717" y="2546473"/>
                    <a:pt x="2575168" y="2657368"/>
                    <a:pt x="2485318" y="2707269"/>
                  </a:cubicBezTo>
                  <a:cubicBezTo>
                    <a:pt x="2395468" y="2757170"/>
                    <a:pt x="2584063" y="2877976"/>
                    <a:pt x="2293777" y="2875073"/>
                  </a:cubicBezTo>
                  <a:cubicBezTo>
                    <a:pt x="1785805" y="2805007"/>
                    <a:pt x="2740469" y="3660527"/>
                    <a:pt x="3394396" y="3516974"/>
                  </a:cubicBezTo>
                </a:path>
              </a:pathLst>
            </a:cu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A99E6DF-DB4D-4FE8-8204-00A44622939A}"/>
                </a:ext>
              </a:extLst>
            </p:cNvPr>
            <p:cNvSpPr/>
            <p:nvPr/>
          </p:nvSpPr>
          <p:spPr>
            <a:xfrm rot="13899014">
              <a:off x="357099" y="3804236"/>
              <a:ext cx="1797114" cy="1736032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94580" h="3533243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  <a:cubicBezTo>
                    <a:pt x="2334704" y="552145"/>
                    <a:pt x="1964371" y="714093"/>
                    <a:pt x="1763238" y="861101"/>
                  </a:cubicBezTo>
                  <a:cubicBezTo>
                    <a:pt x="1562105" y="1008109"/>
                    <a:pt x="1267931" y="1138643"/>
                    <a:pt x="1123585" y="1295171"/>
                  </a:cubicBezTo>
                  <a:cubicBezTo>
                    <a:pt x="979239" y="1451699"/>
                    <a:pt x="952318" y="1617390"/>
                    <a:pt x="897163" y="1800270"/>
                  </a:cubicBezTo>
                  <a:cubicBezTo>
                    <a:pt x="830371" y="2201533"/>
                    <a:pt x="1846396" y="1869938"/>
                    <a:pt x="2081527" y="1756726"/>
                  </a:cubicBezTo>
                  <a:cubicBezTo>
                    <a:pt x="2316658" y="1643514"/>
                    <a:pt x="2084901" y="1397594"/>
                    <a:pt x="2307951" y="1121000"/>
                  </a:cubicBezTo>
                  <a:cubicBezTo>
                    <a:pt x="2500117" y="843966"/>
                    <a:pt x="2583722" y="956988"/>
                    <a:pt x="2725962" y="1025205"/>
                  </a:cubicBezTo>
                  <a:cubicBezTo>
                    <a:pt x="2868202" y="1093422"/>
                    <a:pt x="3170762" y="1334466"/>
                    <a:pt x="3161390" y="1530302"/>
                  </a:cubicBezTo>
                  <a:cubicBezTo>
                    <a:pt x="3152018" y="1726138"/>
                    <a:pt x="2604573" y="2082756"/>
                    <a:pt x="2669729" y="2200221"/>
                  </a:cubicBezTo>
                  <a:cubicBezTo>
                    <a:pt x="2734885" y="2317686"/>
                    <a:pt x="3414317" y="2032247"/>
                    <a:pt x="3552329" y="2235090"/>
                  </a:cubicBezTo>
                  <a:cubicBezTo>
                    <a:pt x="3690341" y="2437933"/>
                    <a:pt x="3447174" y="2673334"/>
                    <a:pt x="3434269" y="2882441"/>
                  </a:cubicBezTo>
                  <a:cubicBezTo>
                    <a:pt x="3421364" y="3091548"/>
                    <a:pt x="2991033" y="2604863"/>
                    <a:pt x="2832875" y="2575668"/>
                  </a:cubicBezTo>
                  <a:cubicBezTo>
                    <a:pt x="2674717" y="2546473"/>
                    <a:pt x="2575168" y="2657368"/>
                    <a:pt x="2485318" y="2707269"/>
                  </a:cubicBezTo>
                  <a:cubicBezTo>
                    <a:pt x="2395468" y="2757170"/>
                    <a:pt x="2584063" y="2877976"/>
                    <a:pt x="2293777" y="2875073"/>
                  </a:cubicBezTo>
                  <a:cubicBezTo>
                    <a:pt x="1785805" y="2805007"/>
                    <a:pt x="2740469" y="3660527"/>
                    <a:pt x="3394396" y="3516974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2ECD877-374F-44E5-91F2-644457F9E5F1}"/>
              </a:ext>
            </a:extLst>
          </p:cNvPr>
          <p:cNvSpPr txBox="1">
            <a:spLocks/>
          </p:cNvSpPr>
          <p:nvPr/>
        </p:nvSpPr>
        <p:spPr>
          <a:xfrm>
            <a:off x="6615568" y="1825625"/>
            <a:ext cx="473823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18EAD5D-A2A0-4D09-9642-535A6D9A59C9}"/>
              </a:ext>
            </a:extLst>
          </p:cNvPr>
          <p:cNvSpPr txBox="1">
            <a:spLocks/>
          </p:cNvSpPr>
          <p:nvPr/>
        </p:nvSpPr>
        <p:spPr>
          <a:xfrm>
            <a:off x="6602470" y="1825625"/>
            <a:ext cx="518948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Uniform grafting distribution</a:t>
            </a:r>
          </a:p>
          <a:p>
            <a:r>
              <a:rPr lang="en-US" dirty="0"/>
              <a:t>Linear chains</a:t>
            </a:r>
          </a:p>
          <a:p>
            <a:r>
              <a:rPr lang="en-US" dirty="0"/>
              <a:t>3 chain “types” (L/M/H)</a:t>
            </a:r>
          </a:p>
          <a:p>
            <a:pPr lvl="1"/>
            <a:r>
              <a:rPr lang="en-US" dirty="0"/>
              <a:t>Parameters can be individually controlled for each type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4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3C9D-BD50-4B78-A83A-C0AD5B0A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Tunable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23EF70-E4ED-417D-84BE-DA9CD0417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Salt concentration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 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Grafting density </a:t>
                </a:r>
              </a:p>
              <a:p>
                <a:pPr lvl="1"/>
                <a:r>
                  <a:rPr lang="en-US" dirty="0"/>
                  <a:t>Total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L/M/H </a:t>
                </a:r>
                <a:r>
                  <a:rPr lang="en-US" dirty="0" err="1"/>
                  <a:t>Stoich</a:t>
                </a:r>
                <a:r>
                  <a:rPr lang="en-US" dirty="0"/>
                  <a:t>. Ratio</a:t>
                </a:r>
              </a:p>
              <a:p>
                <a:r>
                  <a:rPr lang="en-US" dirty="0"/>
                  <a:t>Chain architecture</a:t>
                </a:r>
              </a:p>
              <a:p>
                <a:pPr lvl="1"/>
                <a:r>
                  <a:rPr lang="en-US" dirty="0"/>
                  <a:t>Number of blocks (K)</a:t>
                </a:r>
              </a:p>
              <a:p>
                <a:pPr lvl="1"/>
                <a:r>
                  <a:rPr lang="en-US" dirty="0"/>
                  <a:t>Charge distribution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Chain length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Solubility/Hydrophobicity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Temperature</a:t>
                </a:r>
              </a:p>
              <a:p>
                <a:r>
                  <a:rPr lang="en-US" dirty="0"/>
                  <a:t>Solution pH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23EF70-E4ED-417D-84BE-DA9CD0417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9EBADC9-E9C2-4AE6-A6DE-599B9D3B5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52" t="9847" r="7283" b="13689"/>
          <a:stretch/>
        </p:blipFill>
        <p:spPr>
          <a:xfrm>
            <a:off x="6886710" y="3680927"/>
            <a:ext cx="5220925" cy="280234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7F3CA8E-1B7F-40F3-9070-0BAD621C84A2}"/>
              </a:ext>
            </a:extLst>
          </p:cNvPr>
          <p:cNvSpPr/>
          <p:nvPr/>
        </p:nvSpPr>
        <p:spPr>
          <a:xfrm>
            <a:off x="6886710" y="3581400"/>
            <a:ext cx="580890" cy="219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1F47C52-DC9E-4508-BB43-67D097A6E850}"/>
              </a:ext>
            </a:extLst>
          </p:cNvPr>
          <p:cNvSpPr/>
          <p:nvPr/>
        </p:nvSpPr>
        <p:spPr>
          <a:xfrm rot="18952079">
            <a:off x="7609526" y="151325"/>
            <a:ext cx="3594580" cy="3533243"/>
          </a:xfrm>
          <a:custGeom>
            <a:avLst/>
            <a:gdLst>
              <a:gd name="connsiteX0" fmla="*/ 0 w 4271598"/>
              <a:gd name="connsiteY0" fmla="*/ 0 h 4500825"/>
              <a:gd name="connsiteX1" fmla="*/ 52251 w 4271598"/>
              <a:gd name="connsiteY1" fmla="*/ 43543 h 4500825"/>
              <a:gd name="connsiteX2" fmla="*/ 1628503 w 4271598"/>
              <a:gd name="connsiteY2" fmla="*/ 391886 h 4500825"/>
              <a:gd name="connsiteX3" fmla="*/ 2551611 w 4271598"/>
              <a:gd name="connsiteY3" fmla="*/ 1471749 h 4500825"/>
              <a:gd name="connsiteX4" fmla="*/ 2508069 w 4271598"/>
              <a:gd name="connsiteY4" fmla="*/ 1854926 h 4500825"/>
              <a:gd name="connsiteX5" fmla="*/ 1915886 w 4271598"/>
              <a:gd name="connsiteY5" fmla="*/ 2159726 h 4500825"/>
              <a:gd name="connsiteX6" fmla="*/ 1776549 w 4271598"/>
              <a:gd name="connsiteY6" fmla="*/ 2264229 h 4500825"/>
              <a:gd name="connsiteX7" fmla="*/ 3161211 w 4271598"/>
              <a:gd name="connsiteY7" fmla="*/ 2447109 h 4500825"/>
              <a:gd name="connsiteX8" fmla="*/ 3378926 w 4271598"/>
              <a:gd name="connsiteY8" fmla="*/ 2307772 h 4500825"/>
              <a:gd name="connsiteX9" fmla="*/ 3518263 w 4271598"/>
              <a:gd name="connsiteY9" fmla="*/ 1889760 h 4500825"/>
              <a:gd name="connsiteX10" fmla="*/ 3561806 w 4271598"/>
              <a:gd name="connsiteY10" fmla="*/ 1872343 h 4500825"/>
              <a:gd name="connsiteX11" fmla="*/ 3892731 w 4271598"/>
              <a:gd name="connsiteY11" fmla="*/ 2995749 h 4500825"/>
              <a:gd name="connsiteX12" fmla="*/ 4214949 w 4271598"/>
              <a:gd name="connsiteY12" fmla="*/ 3892732 h 4500825"/>
              <a:gd name="connsiteX13" fmla="*/ 4267200 w 4271598"/>
              <a:gd name="connsiteY13" fmla="*/ 4354286 h 4500825"/>
              <a:gd name="connsiteX14" fmla="*/ 4241074 w 4271598"/>
              <a:gd name="connsiteY14" fmla="*/ 4484915 h 4500825"/>
              <a:gd name="connsiteX15" fmla="*/ 3370217 w 4271598"/>
              <a:gd name="connsiteY15" fmla="*/ 4476206 h 4500825"/>
              <a:gd name="connsiteX16" fmla="*/ 2865120 w 4271598"/>
              <a:gd name="connsiteY16" fmla="*/ 4397829 h 4500825"/>
              <a:gd name="connsiteX0" fmla="*/ 81542 w 4353140"/>
              <a:gd name="connsiteY0" fmla="*/ 0 h 4500825"/>
              <a:gd name="connsiteX1" fmla="*/ 133793 w 4353140"/>
              <a:gd name="connsiteY1" fmla="*/ 43543 h 4500825"/>
              <a:gd name="connsiteX2" fmla="*/ 1744879 w 4353140"/>
              <a:gd name="connsiteY2" fmla="*/ 121921 h 4500825"/>
              <a:gd name="connsiteX3" fmla="*/ 2633153 w 4353140"/>
              <a:gd name="connsiteY3" fmla="*/ 1471749 h 4500825"/>
              <a:gd name="connsiteX4" fmla="*/ 2589611 w 4353140"/>
              <a:gd name="connsiteY4" fmla="*/ 1854926 h 4500825"/>
              <a:gd name="connsiteX5" fmla="*/ 1997428 w 4353140"/>
              <a:gd name="connsiteY5" fmla="*/ 2159726 h 4500825"/>
              <a:gd name="connsiteX6" fmla="*/ 1858091 w 4353140"/>
              <a:gd name="connsiteY6" fmla="*/ 2264229 h 4500825"/>
              <a:gd name="connsiteX7" fmla="*/ 3242753 w 4353140"/>
              <a:gd name="connsiteY7" fmla="*/ 2447109 h 4500825"/>
              <a:gd name="connsiteX8" fmla="*/ 3460468 w 4353140"/>
              <a:gd name="connsiteY8" fmla="*/ 2307772 h 4500825"/>
              <a:gd name="connsiteX9" fmla="*/ 3599805 w 4353140"/>
              <a:gd name="connsiteY9" fmla="*/ 1889760 h 4500825"/>
              <a:gd name="connsiteX10" fmla="*/ 3643348 w 4353140"/>
              <a:gd name="connsiteY10" fmla="*/ 1872343 h 4500825"/>
              <a:gd name="connsiteX11" fmla="*/ 3974273 w 4353140"/>
              <a:gd name="connsiteY11" fmla="*/ 2995749 h 4500825"/>
              <a:gd name="connsiteX12" fmla="*/ 4296491 w 4353140"/>
              <a:gd name="connsiteY12" fmla="*/ 3892732 h 4500825"/>
              <a:gd name="connsiteX13" fmla="*/ 4348742 w 4353140"/>
              <a:gd name="connsiteY13" fmla="*/ 4354286 h 4500825"/>
              <a:gd name="connsiteX14" fmla="*/ 4322616 w 4353140"/>
              <a:gd name="connsiteY14" fmla="*/ 4484915 h 4500825"/>
              <a:gd name="connsiteX15" fmla="*/ 3451759 w 4353140"/>
              <a:gd name="connsiteY15" fmla="*/ 4476206 h 4500825"/>
              <a:gd name="connsiteX16" fmla="*/ 2946662 w 4353140"/>
              <a:gd name="connsiteY16" fmla="*/ 4397829 h 4500825"/>
              <a:gd name="connsiteX0" fmla="*/ 81542 w 4353140"/>
              <a:gd name="connsiteY0" fmla="*/ 0 h 4500825"/>
              <a:gd name="connsiteX1" fmla="*/ 133793 w 4353140"/>
              <a:gd name="connsiteY1" fmla="*/ 43543 h 4500825"/>
              <a:gd name="connsiteX2" fmla="*/ 1744879 w 4353140"/>
              <a:gd name="connsiteY2" fmla="*/ 121921 h 4500825"/>
              <a:gd name="connsiteX3" fmla="*/ 2694113 w 4353140"/>
              <a:gd name="connsiteY3" fmla="*/ 1097280 h 4500825"/>
              <a:gd name="connsiteX4" fmla="*/ 2589611 w 4353140"/>
              <a:gd name="connsiteY4" fmla="*/ 1854926 h 4500825"/>
              <a:gd name="connsiteX5" fmla="*/ 1997428 w 4353140"/>
              <a:gd name="connsiteY5" fmla="*/ 2159726 h 4500825"/>
              <a:gd name="connsiteX6" fmla="*/ 1858091 w 4353140"/>
              <a:gd name="connsiteY6" fmla="*/ 2264229 h 4500825"/>
              <a:gd name="connsiteX7" fmla="*/ 3242753 w 4353140"/>
              <a:gd name="connsiteY7" fmla="*/ 2447109 h 4500825"/>
              <a:gd name="connsiteX8" fmla="*/ 3460468 w 4353140"/>
              <a:gd name="connsiteY8" fmla="*/ 2307772 h 4500825"/>
              <a:gd name="connsiteX9" fmla="*/ 3599805 w 4353140"/>
              <a:gd name="connsiteY9" fmla="*/ 1889760 h 4500825"/>
              <a:gd name="connsiteX10" fmla="*/ 3643348 w 4353140"/>
              <a:gd name="connsiteY10" fmla="*/ 1872343 h 4500825"/>
              <a:gd name="connsiteX11" fmla="*/ 3974273 w 4353140"/>
              <a:gd name="connsiteY11" fmla="*/ 2995749 h 4500825"/>
              <a:gd name="connsiteX12" fmla="*/ 4296491 w 4353140"/>
              <a:gd name="connsiteY12" fmla="*/ 3892732 h 4500825"/>
              <a:gd name="connsiteX13" fmla="*/ 4348742 w 4353140"/>
              <a:gd name="connsiteY13" fmla="*/ 4354286 h 4500825"/>
              <a:gd name="connsiteX14" fmla="*/ 4322616 w 4353140"/>
              <a:gd name="connsiteY14" fmla="*/ 4484915 h 4500825"/>
              <a:gd name="connsiteX15" fmla="*/ 3451759 w 4353140"/>
              <a:gd name="connsiteY15" fmla="*/ 4476206 h 4500825"/>
              <a:gd name="connsiteX16" fmla="*/ 2946662 w 4353140"/>
              <a:gd name="connsiteY16" fmla="*/ 4397829 h 4500825"/>
              <a:gd name="connsiteX0" fmla="*/ 81542 w 4353140"/>
              <a:gd name="connsiteY0" fmla="*/ 0 h 4500825"/>
              <a:gd name="connsiteX1" fmla="*/ 133793 w 4353140"/>
              <a:gd name="connsiteY1" fmla="*/ 43543 h 4500825"/>
              <a:gd name="connsiteX2" fmla="*/ 1744879 w 4353140"/>
              <a:gd name="connsiteY2" fmla="*/ 121921 h 4500825"/>
              <a:gd name="connsiteX3" fmla="*/ 2694113 w 4353140"/>
              <a:gd name="connsiteY3" fmla="*/ 1097280 h 4500825"/>
              <a:gd name="connsiteX4" fmla="*/ 2589611 w 4353140"/>
              <a:gd name="connsiteY4" fmla="*/ 1854926 h 4500825"/>
              <a:gd name="connsiteX5" fmla="*/ 1997428 w 4353140"/>
              <a:gd name="connsiteY5" fmla="*/ 2159726 h 4500825"/>
              <a:gd name="connsiteX6" fmla="*/ 2006137 w 4353140"/>
              <a:gd name="connsiteY6" fmla="*/ 2760618 h 4500825"/>
              <a:gd name="connsiteX7" fmla="*/ 3242753 w 4353140"/>
              <a:gd name="connsiteY7" fmla="*/ 2447109 h 4500825"/>
              <a:gd name="connsiteX8" fmla="*/ 3460468 w 4353140"/>
              <a:gd name="connsiteY8" fmla="*/ 2307772 h 4500825"/>
              <a:gd name="connsiteX9" fmla="*/ 3599805 w 4353140"/>
              <a:gd name="connsiteY9" fmla="*/ 1889760 h 4500825"/>
              <a:gd name="connsiteX10" fmla="*/ 3643348 w 4353140"/>
              <a:gd name="connsiteY10" fmla="*/ 1872343 h 4500825"/>
              <a:gd name="connsiteX11" fmla="*/ 3974273 w 4353140"/>
              <a:gd name="connsiteY11" fmla="*/ 2995749 h 4500825"/>
              <a:gd name="connsiteX12" fmla="*/ 4296491 w 4353140"/>
              <a:gd name="connsiteY12" fmla="*/ 3892732 h 4500825"/>
              <a:gd name="connsiteX13" fmla="*/ 4348742 w 4353140"/>
              <a:gd name="connsiteY13" fmla="*/ 4354286 h 4500825"/>
              <a:gd name="connsiteX14" fmla="*/ 4322616 w 4353140"/>
              <a:gd name="connsiteY14" fmla="*/ 4484915 h 4500825"/>
              <a:gd name="connsiteX15" fmla="*/ 3451759 w 4353140"/>
              <a:gd name="connsiteY15" fmla="*/ 4476206 h 4500825"/>
              <a:gd name="connsiteX16" fmla="*/ 2946662 w 4353140"/>
              <a:gd name="connsiteY16" fmla="*/ 4397829 h 4500825"/>
              <a:gd name="connsiteX0" fmla="*/ 81542 w 4353140"/>
              <a:gd name="connsiteY0" fmla="*/ 0 h 4500825"/>
              <a:gd name="connsiteX1" fmla="*/ 133793 w 4353140"/>
              <a:gd name="connsiteY1" fmla="*/ 43543 h 4500825"/>
              <a:gd name="connsiteX2" fmla="*/ 1744879 w 4353140"/>
              <a:gd name="connsiteY2" fmla="*/ 121921 h 4500825"/>
              <a:gd name="connsiteX3" fmla="*/ 2694113 w 4353140"/>
              <a:gd name="connsiteY3" fmla="*/ 1097280 h 4500825"/>
              <a:gd name="connsiteX4" fmla="*/ 2589611 w 4353140"/>
              <a:gd name="connsiteY4" fmla="*/ 1854926 h 4500825"/>
              <a:gd name="connsiteX5" fmla="*/ 1997428 w 4353140"/>
              <a:gd name="connsiteY5" fmla="*/ 2159726 h 4500825"/>
              <a:gd name="connsiteX6" fmla="*/ 2006137 w 4353140"/>
              <a:gd name="connsiteY6" fmla="*/ 2760618 h 4500825"/>
              <a:gd name="connsiteX7" fmla="*/ 3242753 w 4353140"/>
              <a:gd name="connsiteY7" fmla="*/ 2447109 h 4500825"/>
              <a:gd name="connsiteX8" fmla="*/ 3181794 w 4353140"/>
              <a:gd name="connsiteY8" fmla="*/ 1985555 h 4500825"/>
              <a:gd name="connsiteX9" fmla="*/ 3599805 w 4353140"/>
              <a:gd name="connsiteY9" fmla="*/ 1889760 h 4500825"/>
              <a:gd name="connsiteX10" fmla="*/ 3643348 w 4353140"/>
              <a:gd name="connsiteY10" fmla="*/ 1872343 h 4500825"/>
              <a:gd name="connsiteX11" fmla="*/ 3974273 w 4353140"/>
              <a:gd name="connsiteY11" fmla="*/ 2995749 h 4500825"/>
              <a:gd name="connsiteX12" fmla="*/ 4296491 w 4353140"/>
              <a:gd name="connsiteY12" fmla="*/ 3892732 h 4500825"/>
              <a:gd name="connsiteX13" fmla="*/ 4348742 w 4353140"/>
              <a:gd name="connsiteY13" fmla="*/ 4354286 h 4500825"/>
              <a:gd name="connsiteX14" fmla="*/ 4322616 w 4353140"/>
              <a:gd name="connsiteY14" fmla="*/ 4484915 h 4500825"/>
              <a:gd name="connsiteX15" fmla="*/ 3451759 w 4353140"/>
              <a:gd name="connsiteY15" fmla="*/ 4476206 h 4500825"/>
              <a:gd name="connsiteX16" fmla="*/ 2946662 w 4353140"/>
              <a:gd name="connsiteY16" fmla="*/ 4397829 h 4500825"/>
              <a:gd name="connsiteX0" fmla="*/ 81542 w 4353140"/>
              <a:gd name="connsiteY0" fmla="*/ 0 h 4500825"/>
              <a:gd name="connsiteX1" fmla="*/ 133793 w 4353140"/>
              <a:gd name="connsiteY1" fmla="*/ 43543 h 4500825"/>
              <a:gd name="connsiteX2" fmla="*/ 1744879 w 4353140"/>
              <a:gd name="connsiteY2" fmla="*/ 121921 h 4500825"/>
              <a:gd name="connsiteX3" fmla="*/ 2694113 w 4353140"/>
              <a:gd name="connsiteY3" fmla="*/ 1097280 h 4500825"/>
              <a:gd name="connsiteX4" fmla="*/ 2589611 w 4353140"/>
              <a:gd name="connsiteY4" fmla="*/ 1854926 h 4500825"/>
              <a:gd name="connsiteX5" fmla="*/ 1997428 w 4353140"/>
              <a:gd name="connsiteY5" fmla="*/ 2159726 h 4500825"/>
              <a:gd name="connsiteX6" fmla="*/ 2006137 w 4353140"/>
              <a:gd name="connsiteY6" fmla="*/ 2760618 h 4500825"/>
              <a:gd name="connsiteX7" fmla="*/ 2955370 w 4353140"/>
              <a:gd name="connsiteY7" fmla="*/ 2621281 h 4500825"/>
              <a:gd name="connsiteX8" fmla="*/ 3181794 w 4353140"/>
              <a:gd name="connsiteY8" fmla="*/ 1985555 h 4500825"/>
              <a:gd name="connsiteX9" fmla="*/ 3599805 w 4353140"/>
              <a:gd name="connsiteY9" fmla="*/ 1889760 h 4500825"/>
              <a:gd name="connsiteX10" fmla="*/ 3643348 w 4353140"/>
              <a:gd name="connsiteY10" fmla="*/ 1872343 h 4500825"/>
              <a:gd name="connsiteX11" fmla="*/ 3974273 w 4353140"/>
              <a:gd name="connsiteY11" fmla="*/ 2995749 h 4500825"/>
              <a:gd name="connsiteX12" fmla="*/ 4296491 w 4353140"/>
              <a:gd name="connsiteY12" fmla="*/ 3892732 h 4500825"/>
              <a:gd name="connsiteX13" fmla="*/ 4348742 w 4353140"/>
              <a:gd name="connsiteY13" fmla="*/ 4354286 h 4500825"/>
              <a:gd name="connsiteX14" fmla="*/ 4322616 w 4353140"/>
              <a:gd name="connsiteY14" fmla="*/ 4484915 h 4500825"/>
              <a:gd name="connsiteX15" fmla="*/ 3451759 w 4353140"/>
              <a:gd name="connsiteY15" fmla="*/ 4476206 h 4500825"/>
              <a:gd name="connsiteX16" fmla="*/ 2946662 w 4353140"/>
              <a:gd name="connsiteY16" fmla="*/ 4397829 h 4500825"/>
              <a:gd name="connsiteX0" fmla="*/ 81542 w 4353140"/>
              <a:gd name="connsiteY0" fmla="*/ 0 h 4500825"/>
              <a:gd name="connsiteX1" fmla="*/ 133793 w 4353140"/>
              <a:gd name="connsiteY1" fmla="*/ 43543 h 4500825"/>
              <a:gd name="connsiteX2" fmla="*/ 1744879 w 4353140"/>
              <a:gd name="connsiteY2" fmla="*/ 121921 h 4500825"/>
              <a:gd name="connsiteX3" fmla="*/ 2694113 w 4353140"/>
              <a:gd name="connsiteY3" fmla="*/ 1097280 h 4500825"/>
              <a:gd name="connsiteX4" fmla="*/ 2589611 w 4353140"/>
              <a:gd name="connsiteY4" fmla="*/ 1854926 h 4500825"/>
              <a:gd name="connsiteX5" fmla="*/ 1997428 w 4353140"/>
              <a:gd name="connsiteY5" fmla="*/ 2159726 h 4500825"/>
              <a:gd name="connsiteX6" fmla="*/ 2006137 w 4353140"/>
              <a:gd name="connsiteY6" fmla="*/ 2760618 h 4500825"/>
              <a:gd name="connsiteX7" fmla="*/ 2955370 w 4353140"/>
              <a:gd name="connsiteY7" fmla="*/ 2621281 h 4500825"/>
              <a:gd name="connsiteX8" fmla="*/ 3181794 w 4353140"/>
              <a:gd name="connsiteY8" fmla="*/ 1985555 h 4500825"/>
              <a:gd name="connsiteX9" fmla="*/ 3599805 w 4353140"/>
              <a:gd name="connsiteY9" fmla="*/ 1889760 h 4500825"/>
              <a:gd name="connsiteX10" fmla="*/ 4035233 w 4353140"/>
              <a:gd name="connsiteY10" fmla="*/ 2394857 h 4500825"/>
              <a:gd name="connsiteX11" fmla="*/ 3974273 w 4353140"/>
              <a:gd name="connsiteY11" fmla="*/ 2995749 h 4500825"/>
              <a:gd name="connsiteX12" fmla="*/ 4296491 w 4353140"/>
              <a:gd name="connsiteY12" fmla="*/ 3892732 h 4500825"/>
              <a:gd name="connsiteX13" fmla="*/ 4348742 w 4353140"/>
              <a:gd name="connsiteY13" fmla="*/ 4354286 h 4500825"/>
              <a:gd name="connsiteX14" fmla="*/ 4322616 w 4353140"/>
              <a:gd name="connsiteY14" fmla="*/ 4484915 h 4500825"/>
              <a:gd name="connsiteX15" fmla="*/ 3451759 w 4353140"/>
              <a:gd name="connsiteY15" fmla="*/ 4476206 h 4500825"/>
              <a:gd name="connsiteX16" fmla="*/ 2946662 w 4353140"/>
              <a:gd name="connsiteY16" fmla="*/ 4397829 h 4500825"/>
              <a:gd name="connsiteX0" fmla="*/ 81542 w 4353140"/>
              <a:gd name="connsiteY0" fmla="*/ 0 h 4500825"/>
              <a:gd name="connsiteX1" fmla="*/ 133793 w 4353140"/>
              <a:gd name="connsiteY1" fmla="*/ 43543 h 4500825"/>
              <a:gd name="connsiteX2" fmla="*/ 1744879 w 4353140"/>
              <a:gd name="connsiteY2" fmla="*/ 121921 h 4500825"/>
              <a:gd name="connsiteX3" fmla="*/ 2694113 w 4353140"/>
              <a:gd name="connsiteY3" fmla="*/ 1097280 h 4500825"/>
              <a:gd name="connsiteX4" fmla="*/ 2589611 w 4353140"/>
              <a:gd name="connsiteY4" fmla="*/ 1854926 h 4500825"/>
              <a:gd name="connsiteX5" fmla="*/ 1997428 w 4353140"/>
              <a:gd name="connsiteY5" fmla="*/ 2159726 h 4500825"/>
              <a:gd name="connsiteX6" fmla="*/ 2006137 w 4353140"/>
              <a:gd name="connsiteY6" fmla="*/ 2760618 h 4500825"/>
              <a:gd name="connsiteX7" fmla="*/ 2955370 w 4353140"/>
              <a:gd name="connsiteY7" fmla="*/ 2621281 h 4500825"/>
              <a:gd name="connsiteX8" fmla="*/ 3181794 w 4353140"/>
              <a:gd name="connsiteY8" fmla="*/ 1985555 h 4500825"/>
              <a:gd name="connsiteX9" fmla="*/ 3599805 w 4353140"/>
              <a:gd name="connsiteY9" fmla="*/ 1889760 h 4500825"/>
              <a:gd name="connsiteX10" fmla="*/ 4035233 w 4353140"/>
              <a:gd name="connsiteY10" fmla="*/ 2394857 h 4500825"/>
              <a:gd name="connsiteX11" fmla="*/ 3904605 w 4353140"/>
              <a:gd name="connsiteY11" fmla="*/ 3317966 h 4500825"/>
              <a:gd name="connsiteX12" fmla="*/ 4296491 w 4353140"/>
              <a:gd name="connsiteY12" fmla="*/ 3892732 h 4500825"/>
              <a:gd name="connsiteX13" fmla="*/ 4348742 w 4353140"/>
              <a:gd name="connsiteY13" fmla="*/ 4354286 h 4500825"/>
              <a:gd name="connsiteX14" fmla="*/ 4322616 w 4353140"/>
              <a:gd name="connsiteY14" fmla="*/ 4484915 h 4500825"/>
              <a:gd name="connsiteX15" fmla="*/ 3451759 w 4353140"/>
              <a:gd name="connsiteY15" fmla="*/ 4476206 h 4500825"/>
              <a:gd name="connsiteX16" fmla="*/ 2946662 w 4353140"/>
              <a:gd name="connsiteY16" fmla="*/ 4397829 h 4500825"/>
              <a:gd name="connsiteX0" fmla="*/ 81542 w 4353140"/>
              <a:gd name="connsiteY0" fmla="*/ 0 h 4500825"/>
              <a:gd name="connsiteX1" fmla="*/ 133793 w 4353140"/>
              <a:gd name="connsiteY1" fmla="*/ 43543 h 4500825"/>
              <a:gd name="connsiteX2" fmla="*/ 1744879 w 4353140"/>
              <a:gd name="connsiteY2" fmla="*/ 121921 h 4500825"/>
              <a:gd name="connsiteX3" fmla="*/ 2694113 w 4353140"/>
              <a:gd name="connsiteY3" fmla="*/ 1097280 h 4500825"/>
              <a:gd name="connsiteX4" fmla="*/ 2589611 w 4353140"/>
              <a:gd name="connsiteY4" fmla="*/ 1854926 h 4500825"/>
              <a:gd name="connsiteX5" fmla="*/ 1997428 w 4353140"/>
              <a:gd name="connsiteY5" fmla="*/ 2159726 h 4500825"/>
              <a:gd name="connsiteX6" fmla="*/ 2006137 w 4353140"/>
              <a:gd name="connsiteY6" fmla="*/ 2760618 h 4500825"/>
              <a:gd name="connsiteX7" fmla="*/ 2955370 w 4353140"/>
              <a:gd name="connsiteY7" fmla="*/ 2621281 h 4500825"/>
              <a:gd name="connsiteX8" fmla="*/ 3181794 w 4353140"/>
              <a:gd name="connsiteY8" fmla="*/ 1985555 h 4500825"/>
              <a:gd name="connsiteX9" fmla="*/ 3599805 w 4353140"/>
              <a:gd name="connsiteY9" fmla="*/ 1889760 h 4500825"/>
              <a:gd name="connsiteX10" fmla="*/ 4035233 w 4353140"/>
              <a:gd name="connsiteY10" fmla="*/ 2394857 h 4500825"/>
              <a:gd name="connsiteX11" fmla="*/ 3904605 w 4353140"/>
              <a:gd name="connsiteY11" fmla="*/ 3317966 h 4500825"/>
              <a:gd name="connsiteX12" fmla="*/ 4296491 w 4353140"/>
              <a:gd name="connsiteY12" fmla="*/ 3892732 h 4500825"/>
              <a:gd name="connsiteX13" fmla="*/ 4348742 w 4353140"/>
              <a:gd name="connsiteY13" fmla="*/ 4354286 h 4500825"/>
              <a:gd name="connsiteX14" fmla="*/ 4322616 w 4353140"/>
              <a:gd name="connsiteY14" fmla="*/ 4484915 h 4500825"/>
              <a:gd name="connsiteX15" fmla="*/ 3451759 w 4353140"/>
              <a:gd name="connsiteY15" fmla="*/ 4476206 h 4500825"/>
              <a:gd name="connsiteX16" fmla="*/ 2328354 w 4353140"/>
              <a:gd name="connsiteY16" fmla="*/ 3979818 h 4500825"/>
              <a:gd name="connsiteX0" fmla="*/ 81542 w 4427783"/>
              <a:gd name="connsiteY0" fmla="*/ 0 h 4535166"/>
              <a:gd name="connsiteX1" fmla="*/ 133793 w 4427783"/>
              <a:gd name="connsiteY1" fmla="*/ 43543 h 4535166"/>
              <a:gd name="connsiteX2" fmla="*/ 1744879 w 4427783"/>
              <a:gd name="connsiteY2" fmla="*/ 121921 h 4535166"/>
              <a:gd name="connsiteX3" fmla="*/ 2694113 w 4427783"/>
              <a:gd name="connsiteY3" fmla="*/ 1097280 h 4535166"/>
              <a:gd name="connsiteX4" fmla="*/ 2589611 w 4427783"/>
              <a:gd name="connsiteY4" fmla="*/ 1854926 h 4535166"/>
              <a:gd name="connsiteX5" fmla="*/ 1997428 w 4427783"/>
              <a:gd name="connsiteY5" fmla="*/ 2159726 h 4535166"/>
              <a:gd name="connsiteX6" fmla="*/ 2006137 w 4427783"/>
              <a:gd name="connsiteY6" fmla="*/ 2760618 h 4535166"/>
              <a:gd name="connsiteX7" fmla="*/ 2955370 w 4427783"/>
              <a:gd name="connsiteY7" fmla="*/ 2621281 h 4535166"/>
              <a:gd name="connsiteX8" fmla="*/ 3181794 w 4427783"/>
              <a:gd name="connsiteY8" fmla="*/ 1985555 h 4535166"/>
              <a:gd name="connsiteX9" fmla="*/ 3599805 w 4427783"/>
              <a:gd name="connsiteY9" fmla="*/ 1889760 h 4535166"/>
              <a:gd name="connsiteX10" fmla="*/ 4035233 w 4427783"/>
              <a:gd name="connsiteY10" fmla="*/ 2394857 h 4535166"/>
              <a:gd name="connsiteX11" fmla="*/ 3904605 w 4427783"/>
              <a:gd name="connsiteY11" fmla="*/ 3317966 h 4535166"/>
              <a:gd name="connsiteX12" fmla="*/ 4296491 w 4427783"/>
              <a:gd name="connsiteY12" fmla="*/ 3892732 h 4535166"/>
              <a:gd name="connsiteX13" fmla="*/ 4348742 w 4427783"/>
              <a:gd name="connsiteY13" fmla="*/ 4354286 h 4535166"/>
              <a:gd name="connsiteX14" fmla="*/ 4322616 w 4427783"/>
              <a:gd name="connsiteY14" fmla="*/ 4484915 h 4535166"/>
              <a:gd name="connsiteX15" fmla="*/ 3033748 w 4427783"/>
              <a:gd name="connsiteY15" fmla="*/ 3439886 h 4535166"/>
              <a:gd name="connsiteX16" fmla="*/ 2328354 w 4427783"/>
              <a:gd name="connsiteY16" fmla="*/ 3979818 h 4535166"/>
              <a:gd name="connsiteX0" fmla="*/ 81542 w 4413159"/>
              <a:gd name="connsiteY0" fmla="*/ 0 h 4364037"/>
              <a:gd name="connsiteX1" fmla="*/ 133793 w 4413159"/>
              <a:gd name="connsiteY1" fmla="*/ 43543 h 4364037"/>
              <a:gd name="connsiteX2" fmla="*/ 1744879 w 4413159"/>
              <a:gd name="connsiteY2" fmla="*/ 121921 h 4364037"/>
              <a:gd name="connsiteX3" fmla="*/ 2694113 w 4413159"/>
              <a:gd name="connsiteY3" fmla="*/ 1097280 h 4364037"/>
              <a:gd name="connsiteX4" fmla="*/ 2589611 w 4413159"/>
              <a:gd name="connsiteY4" fmla="*/ 1854926 h 4364037"/>
              <a:gd name="connsiteX5" fmla="*/ 1997428 w 4413159"/>
              <a:gd name="connsiteY5" fmla="*/ 2159726 h 4364037"/>
              <a:gd name="connsiteX6" fmla="*/ 2006137 w 4413159"/>
              <a:gd name="connsiteY6" fmla="*/ 2760618 h 4364037"/>
              <a:gd name="connsiteX7" fmla="*/ 2955370 w 4413159"/>
              <a:gd name="connsiteY7" fmla="*/ 2621281 h 4364037"/>
              <a:gd name="connsiteX8" fmla="*/ 3181794 w 4413159"/>
              <a:gd name="connsiteY8" fmla="*/ 1985555 h 4364037"/>
              <a:gd name="connsiteX9" fmla="*/ 3599805 w 4413159"/>
              <a:gd name="connsiteY9" fmla="*/ 1889760 h 4364037"/>
              <a:gd name="connsiteX10" fmla="*/ 4035233 w 4413159"/>
              <a:gd name="connsiteY10" fmla="*/ 2394857 h 4364037"/>
              <a:gd name="connsiteX11" fmla="*/ 3904605 w 4413159"/>
              <a:gd name="connsiteY11" fmla="*/ 3317966 h 4364037"/>
              <a:gd name="connsiteX12" fmla="*/ 4296491 w 4413159"/>
              <a:gd name="connsiteY12" fmla="*/ 3892732 h 4364037"/>
              <a:gd name="connsiteX13" fmla="*/ 4348742 w 4413159"/>
              <a:gd name="connsiteY13" fmla="*/ 4354286 h 4364037"/>
              <a:gd name="connsiteX14" fmla="*/ 3312422 w 4413159"/>
              <a:gd name="connsiteY14" fmla="*/ 4145281 h 4364037"/>
              <a:gd name="connsiteX15" fmla="*/ 3033748 w 4413159"/>
              <a:gd name="connsiteY15" fmla="*/ 3439886 h 4364037"/>
              <a:gd name="connsiteX16" fmla="*/ 2328354 w 4413159"/>
              <a:gd name="connsiteY16" fmla="*/ 3979818 h 4364037"/>
              <a:gd name="connsiteX0" fmla="*/ 81542 w 4531431"/>
              <a:gd name="connsiteY0" fmla="*/ 0 h 4396498"/>
              <a:gd name="connsiteX1" fmla="*/ 133793 w 4531431"/>
              <a:gd name="connsiteY1" fmla="*/ 43543 h 4396498"/>
              <a:gd name="connsiteX2" fmla="*/ 1744879 w 4531431"/>
              <a:gd name="connsiteY2" fmla="*/ 121921 h 4396498"/>
              <a:gd name="connsiteX3" fmla="*/ 2694113 w 4531431"/>
              <a:gd name="connsiteY3" fmla="*/ 1097280 h 4396498"/>
              <a:gd name="connsiteX4" fmla="*/ 2589611 w 4531431"/>
              <a:gd name="connsiteY4" fmla="*/ 1854926 h 4396498"/>
              <a:gd name="connsiteX5" fmla="*/ 1997428 w 4531431"/>
              <a:gd name="connsiteY5" fmla="*/ 2159726 h 4396498"/>
              <a:gd name="connsiteX6" fmla="*/ 2006137 w 4531431"/>
              <a:gd name="connsiteY6" fmla="*/ 2760618 h 4396498"/>
              <a:gd name="connsiteX7" fmla="*/ 2955370 w 4531431"/>
              <a:gd name="connsiteY7" fmla="*/ 2621281 h 4396498"/>
              <a:gd name="connsiteX8" fmla="*/ 3181794 w 4531431"/>
              <a:gd name="connsiteY8" fmla="*/ 1985555 h 4396498"/>
              <a:gd name="connsiteX9" fmla="*/ 3599805 w 4531431"/>
              <a:gd name="connsiteY9" fmla="*/ 1889760 h 4396498"/>
              <a:gd name="connsiteX10" fmla="*/ 4035233 w 4531431"/>
              <a:gd name="connsiteY10" fmla="*/ 2394857 h 4396498"/>
              <a:gd name="connsiteX11" fmla="*/ 3904605 w 4531431"/>
              <a:gd name="connsiteY11" fmla="*/ 3317966 h 4396498"/>
              <a:gd name="connsiteX12" fmla="*/ 4522914 w 4531431"/>
              <a:gd name="connsiteY12" fmla="*/ 3387634 h 4396498"/>
              <a:gd name="connsiteX13" fmla="*/ 4348742 w 4531431"/>
              <a:gd name="connsiteY13" fmla="*/ 4354286 h 4396498"/>
              <a:gd name="connsiteX14" fmla="*/ 3312422 w 4531431"/>
              <a:gd name="connsiteY14" fmla="*/ 4145281 h 4396498"/>
              <a:gd name="connsiteX15" fmla="*/ 3033748 w 4531431"/>
              <a:gd name="connsiteY15" fmla="*/ 3439886 h 4396498"/>
              <a:gd name="connsiteX16" fmla="*/ 2328354 w 4531431"/>
              <a:gd name="connsiteY16" fmla="*/ 3979818 h 4396498"/>
              <a:gd name="connsiteX0" fmla="*/ 15198 w 4465087"/>
              <a:gd name="connsiteY0" fmla="*/ 0 h 4396498"/>
              <a:gd name="connsiteX1" fmla="*/ 180661 w 4465087"/>
              <a:gd name="connsiteY1" fmla="*/ 1018903 h 4396498"/>
              <a:gd name="connsiteX2" fmla="*/ 1678535 w 4465087"/>
              <a:gd name="connsiteY2" fmla="*/ 121921 h 4396498"/>
              <a:gd name="connsiteX3" fmla="*/ 2627769 w 4465087"/>
              <a:gd name="connsiteY3" fmla="*/ 1097280 h 4396498"/>
              <a:gd name="connsiteX4" fmla="*/ 2523267 w 4465087"/>
              <a:gd name="connsiteY4" fmla="*/ 1854926 h 4396498"/>
              <a:gd name="connsiteX5" fmla="*/ 1931084 w 4465087"/>
              <a:gd name="connsiteY5" fmla="*/ 2159726 h 4396498"/>
              <a:gd name="connsiteX6" fmla="*/ 1939793 w 4465087"/>
              <a:gd name="connsiteY6" fmla="*/ 2760618 h 4396498"/>
              <a:gd name="connsiteX7" fmla="*/ 2889026 w 4465087"/>
              <a:gd name="connsiteY7" fmla="*/ 2621281 h 4396498"/>
              <a:gd name="connsiteX8" fmla="*/ 3115450 w 4465087"/>
              <a:gd name="connsiteY8" fmla="*/ 1985555 h 4396498"/>
              <a:gd name="connsiteX9" fmla="*/ 3533461 w 4465087"/>
              <a:gd name="connsiteY9" fmla="*/ 1889760 h 4396498"/>
              <a:gd name="connsiteX10" fmla="*/ 3968889 w 4465087"/>
              <a:gd name="connsiteY10" fmla="*/ 2394857 h 4396498"/>
              <a:gd name="connsiteX11" fmla="*/ 3838261 w 4465087"/>
              <a:gd name="connsiteY11" fmla="*/ 3317966 h 4396498"/>
              <a:gd name="connsiteX12" fmla="*/ 4456570 w 4465087"/>
              <a:gd name="connsiteY12" fmla="*/ 3387634 h 4396498"/>
              <a:gd name="connsiteX13" fmla="*/ 4282398 w 4465087"/>
              <a:gd name="connsiteY13" fmla="*/ 4354286 h 4396498"/>
              <a:gd name="connsiteX14" fmla="*/ 3246078 w 4465087"/>
              <a:gd name="connsiteY14" fmla="*/ 4145281 h 4396498"/>
              <a:gd name="connsiteX15" fmla="*/ 2967404 w 4465087"/>
              <a:gd name="connsiteY15" fmla="*/ 3439886 h 4396498"/>
              <a:gd name="connsiteX16" fmla="*/ 2262010 w 4465087"/>
              <a:gd name="connsiteY16" fmla="*/ 3979818 h 4396498"/>
              <a:gd name="connsiteX0" fmla="*/ 107183 w 4391610"/>
              <a:gd name="connsiteY0" fmla="*/ 0 h 4387790"/>
              <a:gd name="connsiteX1" fmla="*/ 107184 w 4391610"/>
              <a:gd name="connsiteY1" fmla="*/ 1010195 h 4387790"/>
              <a:gd name="connsiteX2" fmla="*/ 1605058 w 4391610"/>
              <a:gd name="connsiteY2" fmla="*/ 113213 h 4387790"/>
              <a:gd name="connsiteX3" fmla="*/ 2554292 w 4391610"/>
              <a:gd name="connsiteY3" fmla="*/ 1088572 h 4387790"/>
              <a:gd name="connsiteX4" fmla="*/ 2449790 w 4391610"/>
              <a:gd name="connsiteY4" fmla="*/ 1846218 h 4387790"/>
              <a:gd name="connsiteX5" fmla="*/ 1857607 w 4391610"/>
              <a:gd name="connsiteY5" fmla="*/ 2151018 h 4387790"/>
              <a:gd name="connsiteX6" fmla="*/ 1866316 w 4391610"/>
              <a:gd name="connsiteY6" fmla="*/ 2751910 h 4387790"/>
              <a:gd name="connsiteX7" fmla="*/ 2815549 w 4391610"/>
              <a:gd name="connsiteY7" fmla="*/ 2612573 h 4387790"/>
              <a:gd name="connsiteX8" fmla="*/ 3041973 w 4391610"/>
              <a:gd name="connsiteY8" fmla="*/ 1976847 h 4387790"/>
              <a:gd name="connsiteX9" fmla="*/ 3459984 w 4391610"/>
              <a:gd name="connsiteY9" fmla="*/ 1881052 h 4387790"/>
              <a:gd name="connsiteX10" fmla="*/ 3895412 w 4391610"/>
              <a:gd name="connsiteY10" fmla="*/ 2386149 h 4387790"/>
              <a:gd name="connsiteX11" fmla="*/ 3764784 w 4391610"/>
              <a:gd name="connsiteY11" fmla="*/ 3309258 h 4387790"/>
              <a:gd name="connsiteX12" fmla="*/ 4383093 w 4391610"/>
              <a:gd name="connsiteY12" fmla="*/ 3378926 h 4387790"/>
              <a:gd name="connsiteX13" fmla="*/ 4208921 w 4391610"/>
              <a:gd name="connsiteY13" fmla="*/ 4345578 h 4387790"/>
              <a:gd name="connsiteX14" fmla="*/ 3172601 w 4391610"/>
              <a:gd name="connsiteY14" fmla="*/ 4136573 h 4387790"/>
              <a:gd name="connsiteX15" fmla="*/ 2893927 w 4391610"/>
              <a:gd name="connsiteY15" fmla="*/ 3431178 h 4387790"/>
              <a:gd name="connsiteX16" fmla="*/ 2188533 w 4391610"/>
              <a:gd name="connsiteY16" fmla="*/ 3971110 h 4387790"/>
              <a:gd name="connsiteX0" fmla="*/ 0 w 4284427"/>
              <a:gd name="connsiteY0" fmla="*/ 0 h 4387790"/>
              <a:gd name="connsiteX1" fmla="*/ 496389 w 4284427"/>
              <a:gd name="connsiteY1" fmla="*/ 1236617 h 4387790"/>
              <a:gd name="connsiteX2" fmla="*/ 1497875 w 4284427"/>
              <a:gd name="connsiteY2" fmla="*/ 113213 h 4387790"/>
              <a:gd name="connsiteX3" fmla="*/ 2447109 w 4284427"/>
              <a:gd name="connsiteY3" fmla="*/ 1088572 h 4387790"/>
              <a:gd name="connsiteX4" fmla="*/ 2342607 w 4284427"/>
              <a:gd name="connsiteY4" fmla="*/ 1846218 h 4387790"/>
              <a:gd name="connsiteX5" fmla="*/ 1750424 w 4284427"/>
              <a:gd name="connsiteY5" fmla="*/ 2151018 h 4387790"/>
              <a:gd name="connsiteX6" fmla="*/ 1759133 w 4284427"/>
              <a:gd name="connsiteY6" fmla="*/ 2751910 h 4387790"/>
              <a:gd name="connsiteX7" fmla="*/ 2708366 w 4284427"/>
              <a:gd name="connsiteY7" fmla="*/ 2612573 h 4387790"/>
              <a:gd name="connsiteX8" fmla="*/ 2934790 w 4284427"/>
              <a:gd name="connsiteY8" fmla="*/ 1976847 h 4387790"/>
              <a:gd name="connsiteX9" fmla="*/ 3352801 w 4284427"/>
              <a:gd name="connsiteY9" fmla="*/ 1881052 h 4387790"/>
              <a:gd name="connsiteX10" fmla="*/ 3788229 w 4284427"/>
              <a:gd name="connsiteY10" fmla="*/ 2386149 h 4387790"/>
              <a:gd name="connsiteX11" fmla="*/ 3657601 w 4284427"/>
              <a:gd name="connsiteY11" fmla="*/ 3309258 h 4387790"/>
              <a:gd name="connsiteX12" fmla="*/ 4275910 w 4284427"/>
              <a:gd name="connsiteY12" fmla="*/ 3378926 h 4387790"/>
              <a:gd name="connsiteX13" fmla="*/ 4101738 w 4284427"/>
              <a:gd name="connsiteY13" fmla="*/ 4345578 h 4387790"/>
              <a:gd name="connsiteX14" fmla="*/ 3065418 w 4284427"/>
              <a:gd name="connsiteY14" fmla="*/ 4136573 h 4387790"/>
              <a:gd name="connsiteX15" fmla="*/ 2786744 w 4284427"/>
              <a:gd name="connsiteY15" fmla="*/ 3431178 h 4387790"/>
              <a:gd name="connsiteX16" fmla="*/ 2081350 w 4284427"/>
              <a:gd name="connsiteY16" fmla="*/ 3971110 h 4387790"/>
              <a:gd name="connsiteX0" fmla="*/ 0 w 4284427"/>
              <a:gd name="connsiteY0" fmla="*/ 0 h 4387790"/>
              <a:gd name="connsiteX1" fmla="*/ 496389 w 4284427"/>
              <a:gd name="connsiteY1" fmla="*/ 1236617 h 4387790"/>
              <a:gd name="connsiteX2" fmla="*/ 1689463 w 4284427"/>
              <a:gd name="connsiteY2" fmla="*/ 252551 h 4387790"/>
              <a:gd name="connsiteX3" fmla="*/ 2447109 w 4284427"/>
              <a:gd name="connsiteY3" fmla="*/ 1088572 h 4387790"/>
              <a:gd name="connsiteX4" fmla="*/ 2342607 w 4284427"/>
              <a:gd name="connsiteY4" fmla="*/ 1846218 h 4387790"/>
              <a:gd name="connsiteX5" fmla="*/ 1750424 w 4284427"/>
              <a:gd name="connsiteY5" fmla="*/ 2151018 h 4387790"/>
              <a:gd name="connsiteX6" fmla="*/ 1759133 w 4284427"/>
              <a:gd name="connsiteY6" fmla="*/ 2751910 h 4387790"/>
              <a:gd name="connsiteX7" fmla="*/ 2708366 w 4284427"/>
              <a:gd name="connsiteY7" fmla="*/ 2612573 h 4387790"/>
              <a:gd name="connsiteX8" fmla="*/ 2934790 w 4284427"/>
              <a:gd name="connsiteY8" fmla="*/ 1976847 h 4387790"/>
              <a:gd name="connsiteX9" fmla="*/ 3352801 w 4284427"/>
              <a:gd name="connsiteY9" fmla="*/ 1881052 h 4387790"/>
              <a:gd name="connsiteX10" fmla="*/ 3788229 w 4284427"/>
              <a:gd name="connsiteY10" fmla="*/ 2386149 h 4387790"/>
              <a:gd name="connsiteX11" fmla="*/ 3657601 w 4284427"/>
              <a:gd name="connsiteY11" fmla="*/ 3309258 h 4387790"/>
              <a:gd name="connsiteX12" fmla="*/ 4275910 w 4284427"/>
              <a:gd name="connsiteY12" fmla="*/ 3378926 h 4387790"/>
              <a:gd name="connsiteX13" fmla="*/ 4101738 w 4284427"/>
              <a:gd name="connsiteY13" fmla="*/ 4345578 h 4387790"/>
              <a:gd name="connsiteX14" fmla="*/ 3065418 w 4284427"/>
              <a:gd name="connsiteY14" fmla="*/ 4136573 h 4387790"/>
              <a:gd name="connsiteX15" fmla="*/ 2786744 w 4284427"/>
              <a:gd name="connsiteY15" fmla="*/ 3431178 h 4387790"/>
              <a:gd name="connsiteX16" fmla="*/ 2081350 w 4284427"/>
              <a:gd name="connsiteY16" fmla="*/ 3971110 h 4387790"/>
              <a:gd name="connsiteX0" fmla="*/ 0 w 4284427"/>
              <a:gd name="connsiteY0" fmla="*/ 0 h 4387790"/>
              <a:gd name="connsiteX1" fmla="*/ 496389 w 4284427"/>
              <a:gd name="connsiteY1" fmla="*/ 1236617 h 4387790"/>
              <a:gd name="connsiteX2" fmla="*/ 1689463 w 4284427"/>
              <a:gd name="connsiteY2" fmla="*/ 252551 h 4387790"/>
              <a:gd name="connsiteX3" fmla="*/ 2447109 w 4284427"/>
              <a:gd name="connsiteY3" fmla="*/ 1088572 h 4387790"/>
              <a:gd name="connsiteX4" fmla="*/ 2438401 w 4284427"/>
              <a:gd name="connsiteY4" fmla="*/ 1654630 h 4387790"/>
              <a:gd name="connsiteX5" fmla="*/ 1750424 w 4284427"/>
              <a:gd name="connsiteY5" fmla="*/ 2151018 h 4387790"/>
              <a:gd name="connsiteX6" fmla="*/ 1759133 w 4284427"/>
              <a:gd name="connsiteY6" fmla="*/ 2751910 h 4387790"/>
              <a:gd name="connsiteX7" fmla="*/ 2708366 w 4284427"/>
              <a:gd name="connsiteY7" fmla="*/ 2612573 h 4387790"/>
              <a:gd name="connsiteX8" fmla="*/ 2934790 w 4284427"/>
              <a:gd name="connsiteY8" fmla="*/ 1976847 h 4387790"/>
              <a:gd name="connsiteX9" fmla="*/ 3352801 w 4284427"/>
              <a:gd name="connsiteY9" fmla="*/ 1881052 h 4387790"/>
              <a:gd name="connsiteX10" fmla="*/ 3788229 w 4284427"/>
              <a:gd name="connsiteY10" fmla="*/ 2386149 h 4387790"/>
              <a:gd name="connsiteX11" fmla="*/ 3657601 w 4284427"/>
              <a:gd name="connsiteY11" fmla="*/ 3309258 h 4387790"/>
              <a:gd name="connsiteX12" fmla="*/ 4275910 w 4284427"/>
              <a:gd name="connsiteY12" fmla="*/ 3378926 h 4387790"/>
              <a:gd name="connsiteX13" fmla="*/ 4101738 w 4284427"/>
              <a:gd name="connsiteY13" fmla="*/ 4345578 h 4387790"/>
              <a:gd name="connsiteX14" fmla="*/ 3065418 w 4284427"/>
              <a:gd name="connsiteY14" fmla="*/ 4136573 h 4387790"/>
              <a:gd name="connsiteX15" fmla="*/ 2786744 w 4284427"/>
              <a:gd name="connsiteY15" fmla="*/ 3431178 h 4387790"/>
              <a:gd name="connsiteX16" fmla="*/ 2081350 w 4284427"/>
              <a:gd name="connsiteY16" fmla="*/ 3971110 h 4387790"/>
              <a:gd name="connsiteX0" fmla="*/ 0 w 4284427"/>
              <a:gd name="connsiteY0" fmla="*/ 0 h 4387790"/>
              <a:gd name="connsiteX1" fmla="*/ 496389 w 4284427"/>
              <a:gd name="connsiteY1" fmla="*/ 1236617 h 4387790"/>
              <a:gd name="connsiteX2" fmla="*/ 1689463 w 4284427"/>
              <a:gd name="connsiteY2" fmla="*/ 252551 h 4387790"/>
              <a:gd name="connsiteX3" fmla="*/ 2447109 w 4284427"/>
              <a:gd name="connsiteY3" fmla="*/ 931818 h 4387790"/>
              <a:gd name="connsiteX4" fmla="*/ 2438401 w 4284427"/>
              <a:gd name="connsiteY4" fmla="*/ 1654630 h 4387790"/>
              <a:gd name="connsiteX5" fmla="*/ 1750424 w 4284427"/>
              <a:gd name="connsiteY5" fmla="*/ 2151018 h 4387790"/>
              <a:gd name="connsiteX6" fmla="*/ 1759133 w 4284427"/>
              <a:gd name="connsiteY6" fmla="*/ 2751910 h 4387790"/>
              <a:gd name="connsiteX7" fmla="*/ 2708366 w 4284427"/>
              <a:gd name="connsiteY7" fmla="*/ 2612573 h 4387790"/>
              <a:gd name="connsiteX8" fmla="*/ 2934790 w 4284427"/>
              <a:gd name="connsiteY8" fmla="*/ 1976847 h 4387790"/>
              <a:gd name="connsiteX9" fmla="*/ 3352801 w 4284427"/>
              <a:gd name="connsiteY9" fmla="*/ 1881052 h 4387790"/>
              <a:gd name="connsiteX10" fmla="*/ 3788229 w 4284427"/>
              <a:gd name="connsiteY10" fmla="*/ 2386149 h 4387790"/>
              <a:gd name="connsiteX11" fmla="*/ 3657601 w 4284427"/>
              <a:gd name="connsiteY11" fmla="*/ 3309258 h 4387790"/>
              <a:gd name="connsiteX12" fmla="*/ 4275910 w 4284427"/>
              <a:gd name="connsiteY12" fmla="*/ 3378926 h 4387790"/>
              <a:gd name="connsiteX13" fmla="*/ 4101738 w 4284427"/>
              <a:gd name="connsiteY13" fmla="*/ 4345578 h 4387790"/>
              <a:gd name="connsiteX14" fmla="*/ 3065418 w 4284427"/>
              <a:gd name="connsiteY14" fmla="*/ 4136573 h 4387790"/>
              <a:gd name="connsiteX15" fmla="*/ 2786744 w 4284427"/>
              <a:gd name="connsiteY15" fmla="*/ 3431178 h 4387790"/>
              <a:gd name="connsiteX16" fmla="*/ 2081350 w 4284427"/>
              <a:gd name="connsiteY16" fmla="*/ 3971110 h 4387790"/>
              <a:gd name="connsiteX0" fmla="*/ 0 w 4284427"/>
              <a:gd name="connsiteY0" fmla="*/ 0 h 4387790"/>
              <a:gd name="connsiteX1" fmla="*/ 496389 w 4284427"/>
              <a:gd name="connsiteY1" fmla="*/ 1236617 h 4387790"/>
              <a:gd name="connsiteX2" fmla="*/ 1689463 w 4284427"/>
              <a:gd name="connsiteY2" fmla="*/ 252551 h 4387790"/>
              <a:gd name="connsiteX3" fmla="*/ 2447109 w 4284427"/>
              <a:gd name="connsiteY3" fmla="*/ 931818 h 4387790"/>
              <a:gd name="connsiteX4" fmla="*/ 2438401 w 4284427"/>
              <a:gd name="connsiteY4" fmla="*/ 1654630 h 4387790"/>
              <a:gd name="connsiteX5" fmla="*/ 1750424 w 4284427"/>
              <a:gd name="connsiteY5" fmla="*/ 2151018 h 4387790"/>
              <a:gd name="connsiteX6" fmla="*/ 1863636 w 4284427"/>
              <a:gd name="connsiteY6" fmla="*/ 2603865 h 4387790"/>
              <a:gd name="connsiteX7" fmla="*/ 2708366 w 4284427"/>
              <a:gd name="connsiteY7" fmla="*/ 2612573 h 4387790"/>
              <a:gd name="connsiteX8" fmla="*/ 2934790 w 4284427"/>
              <a:gd name="connsiteY8" fmla="*/ 1976847 h 4387790"/>
              <a:gd name="connsiteX9" fmla="*/ 3352801 w 4284427"/>
              <a:gd name="connsiteY9" fmla="*/ 1881052 h 4387790"/>
              <a:gd name="connsiteX10" fmla="*/ 3788229 w 4284427"/>
              <a:gd name="connsiteY10" fmla="*/ 2386149 h 4387790"/>
              <a:gd name="connsiteX11" fmla="*/ 3657601 w 4284427"/>
              <a:gd name="connsiteY11" fmla="*/ 3309258 h 4387790"/>
              <a:gd name="connsiteX12" fmla="*/ 4275910 w 4284427"/>
              <a:gd name="connsiteY12" fmla="*/ 3378926 h 4387790"/>
              <a:gd name="connsiteX13" fmla="*/ 4101738 w 4284427"/>
              <a:gd name="connsiteY13" fmla="*/ 4345578 h 4387790"/>
              <a:gd name="connsiteX14" fmla="*/ 3065418 w 4284427"/>
              <a:gd name="connsiteY14" fmla="*/ 4136573 h 4387790"/>
              <a:gd name="connsiteX15" fmla="*/ 2786744 w 4284427"/>
              <a:gd name="connsiteY15" fmla="*/ 3431178 h 4387790"/>
              <a:gd name="connsiteX16" fmla="*/ 2081350 w 4284427"/>
              <a:gd name="connsiteY16" fmla="*/ 3971110 h 4387790"/>
              <a:gd name="connsiteX0" fmla="*/ 0 w 4284427"/>
              <a:gd name="connsiteY0" fmla="*/ 0 h 4387790"/>
              <a:gd name="connsiteX1" fmla="*/ 496389 w 4284427"/>
              <a:gd name="connsiteY1" fmla="*/ 1236617 h 4387790"/>
              <a:gd name="connsiteX2" fmla="*/ 1689463 w 4284427"/>
              <a:gd name="connsiteY2" fmla="*/ 252551 h 4387790"/>
              <a:gd name="connsiteX3" fmla="*/ 2447109 w 4284427"/>
              <a:gd name="connsiteY3" fmla="*/ 931818 h 4387790"/>
              <a:gd name="connsiteX4" fmla="*/ 2438401 w 4284427"/>
              <a:gd name="connsiteY4" fmla="*/ 1654630 h 4387790"/>
              <a:gd name="connsiteX5" fmla="*/ 1750424 w 4284427"/>
              <a:gd name="connsiteY5" fmla="*/ 2151018 h 4387790"/>
              <a:gd name="connsiteX6" fmla="*/ 1524002 w 4284427"/>
              <a:gd name="connsiteY6" fmla="*/ 2656117 h 4387790"/>
              <a:gd name="connsiteX7" fmla="*/ 2708366 w 4284427"/>
              <a:gd name="connsiteY7" fmla="*/ 2612573 h 4387790"/>
              <a:gd name="connsiteX8" fmla="*/ 2934790 w 4284427"/>
              <a:gd name="connsiteY8" fmla="*/ 1976847 h 4387790"/>
              <a:gd name="connsiteX9" fmla="*/ 3352801 w 4284427"/>
              <a:gd name="connsiteY9" fmla="*/ 1881052 h 4387790"/>
              <a:gd name="connsiteX10" fmla="*/ 3788229 w 4284427"/>
              <a:gd name="connsiteY10" fmla="*/ 2386149 h 4387790"/>
              <a:gd name="connsiteX11" fmla="*/ 3657601 w 4284427"/>
              <a:gd name="connsiteY11" fmla="*/ 3309258 h 4387790"/>
              <a:gd name="connsiteX12" fmla="*/ 4275910 w 4284427"/>
              <a:gd name="connsiteY12" fmla="*/ 3378926 h 4387790"/>
              <a:gd name="connsiteX13" fmla="*/ 4101738 w 4284427"/>
              <a:gd name="connsiteY13" fmla="*/ 4345578 h 4387790"/>
              <a:gd name="connsiteX14" fmla="*/ 3065418 w 4284427"/>
              <a:gd name="connsiteY14" fmla="*/ 4136573 h 4387790"/>
              <a:gd name="connsiteX15" fmla="*/ 2786744 w 4284427"/>
              <a:gd name="connsiteY15" fmla="*/ 3431178 h 4387790"/>
              <a:gd name="connsiteX16" fmla="*/ 2081350 w 4284427"/>
              <a:gd name="connsiteY16" fmla="*/ 3971110 h 4387790"/>
              <a:gd name="connsiteX0" fmla="*/ 0 w 4284427"/>
              <a:gd name="connsiteY0" fmla="*/ 0 h 4387790"/>
              <a:gd name="connsiteX1" fmla="*/ 496389 w 4284427"/>
              <a:gd name="connsiteY1" fmla="*/ 1236617 h 4387790"/>
              <a:gd name="connsiteX2" fmla="*/ 1689463 w 4284427"/>
              <a:gd name="connsiteY2" fmla="*/ 252551 h 4387790"/>
              <a:gd name="connsiteX3" fmla="*/ 2447109 w 4284427"/>
              <a:gd name="connsiteY3" fmla="*/ 931818 h 4387790"/>
              <a:gd name="connsiteX4" fmla="*/ 2438401 w 4284427"/>
              <a:gd name="connsiteY4" fmla="*/ 1654630 h 4387790"/>
              <a:gd name="connsiteX5" fmla="*/ 1750424 w 4284427"/>
              <a:gd name="connsiteY5" fmla="*/ 2151018 h 4387790"/>
              <a:gd name="connsiteX6" fmla="*/ 1524002 w 4284427"/>
              <a:gd name="connsiteY6" fmla="*/ 2656117 h 4387790"/>
              <a:gd name="connsiteX7" fmla="*/ 2708366 w 4284427"/>
              <a:gd name="connsiteY7" fmla="*/ 2612573 h 4387790"/>
              <a:gd name="connsiteX8" fmla="*/ 2934790 w 4284427"/>
              <a:gd name="connsiteY8" fmla="*/ 1976847 h 4387790"/>
              <a:gd name="connsiteX9" fmla="*/ 3352801 w 4284427"/>
              <a:gd name="connsiteY9" fmla="*/ 1881052 h 4387790"/>
              <a:gd name="connsiteX10" fmla="*/ 3788229 w 4284427"/>
              <a:gd name="connsiteY10" fmla="*/ 2386149 h 4387790"/>
              <a:gd name="connsiteX11" fmla="*/ 3657601 w 4284427"/>
              <a:gd name="connsiteY11" fmla="*/ 3309258 h 4387790"/>
              <a:gd name="connsiteX12" fmla="*/ 4275910 w 4284427"/>
              <a:gd name="connsiteY12" fmla="*/ 3378926 h 4387790"/>
              <a:gd name="connsiteX13" fmla="*/ 4101738 w 4284427"/>
              <a:gd name="connsiteY13" fmla="*/ 4345578 h 4387790"/>
              <a:gd name="connsiteX14" fmla="*/ 3065418 w 4284427"/>
              <a:gd name="connsiteY14" fmla="*/ 4136573 h 4387790"/>
              <a:gd name="connsiteX15" fmla="*/ 2786744 w 4284427"/>
              <a:gd name="connsiteY15" fmla="*/ 3431178 h 4387790"/>
              <a:gd name="connsiteX16" fmla="*/ 2081350 w 4284427"/>
              <a:gd name="connsiteY16" fmla="*/ 3971110 h 4387790"/>
              <a:gd name="connsiteX0" fmla="*/ 0 w 4284427"/>
              <a:gd name="connsiteY0" fmla="*/ 0 h 4387790"/>
              <a:gd name="connsiteX1" fmla="*/ 496389 w 4284427"/>
              <a:gd name="connsiteY1" fmla="*/ 1236617 h 4387790"/>
              <a:gd name="connsiteX2" fmla="*/ 1689463 w 4284427"/>
              <a:gd name="connsiteY2" fmla="*/ 252551 h 4387790"/>
              <a:gd name="connsiteX3" fmla="*/ 2447109 w 4284427"/>
              <a:gd name="connsiteY3" fmla="*/ 931818 h 4387790"/>
              <a:gd name="connsiteX4" fmla="*/ 2438401 w 4284427"/>
              <a:gd name="connsiteY4" fmla="*/ 1654630 h 4387790"/>
              <a:gd name="connsiteX5" fmla="*/ 1750424 w 4284427"/>
              <a:gd name="connsiteY5" fmla="*/ 2151018 h 4387790"/>
              <a:gd name="connsiteX6" fmla="*/ 1524002 w 4284427"/>
              <a:gd name="connsiteY6" fmla="*/ 2656117 h 4387790"/>
              <a:gd name="connsiteX7" fmla="*/ 2708366 w 4284427"/>
              <a:gd name="connsiteY7" fmla="*/ 2612573 h 4387790"/>
              <a:gd name="connsiteX8" fmla="*/ 2934790 w 4284427"/>
              <a:gd name="connsiteY8" fmla="*/ 1976847 h 4387790"/>
              <a:gd name="connsiteX9" fmla="*/ 3352801 w 4284427"/>
              <a:gd name="connsiteY9" fmla="*/ 1881052 h 4387790"/>
              <a:gd name="connsiteX10" fmla="*/ 3788229 w 4284427"/>
              <a:gd name="connsiteY10" fmla="*/ 2386149 h 4387790"/>
              <a:gd name="connsiteX11" fmla="*/ 3657601 w 4284427"/>
              <a:gd name="connsiteY11" fmla="*/ 3309258 h 4387790"/>
              <a:gd name="connsiteX12" fmla="*/ 4275910 w 4284427"/>
              <a:gd name="connsiteY12" fmla="*/ 3378926 h 4387790"/>
              <a:gd name="connsiteX13" fmla="*/ 4101738 w 4284427"/>
              <a:gd name="connsiteY13" fmla="*/ 4345578 h 4387790"/>
              <a:gd name="connsiteX14" fmla="*/ 3065418 w 4284427"/>
              <a:gd name="connsiteY14" fmla="*/ 4136573 h 4387790"/>
              <a:gd name="connsiteX15" fmla="*/ 2786744 w 4284427"/>
              <a:gd name="connsiteY15" fmla="*/ 3431178 h 4387790"/>
              <a:gd name="connsiteX16" fmla="*/ 2081350 w 4284427"/>
              <a:gd name="connsiteY16" fmla="*/ 3971110 h 4387790"/>
              <a:gd name="connsiteX0" fmla="*/ 0 w 4284427"/>
              <a:gd name="connsiteY0" fmla="*/ 0 h 4387790"/>
              <a:gd name="connsiteX1" fmla="*/ 496389 w 4284427"/>
              <a:gd name="connsiteY1" fmla="*/ 1236617 h 4387790"/>
              <a:gd name="connsiteX2" fmla="*/ 1689463 w 4284427"/>
              <a:gd name="connsiteY2" fmla="*/ 252551 h 4387790"/>
              <a:gd name="connsiteX3" fmla="*/ 2447109 w 4284427"/>
              <a:gd name="connsiteY3" fmla="*/ 931818 h 4387790"/>
              <a:gd name="connsiteX4" fmla="*/ 2438401 w 4284427"/>
              <a:gd name="connsiteY4" fmla="*/ 1654630 h 4387790"/>
              <a:gd name="connsiteX5" fmla="*/ 1750424 w 4284427"/>
              <a:gd name="connsiteY5" fmla="*/ 2151018 h 4387790"/>
              <a:gd name="connsiteX6" fmla="*/ 1524002 w 4284427"/>
              <a:gd name="connsiteY6" fmla="*/ 2656117 h 4387790"/>
              <a:gd name="connsiteX7" fmla="*/ 2708366 w 4284427"/>
              <a:gd name="connsiteY7" fmla="*/ 2612573 h 4387790"/>
              <a:gd name="connsiteX8" fmla="*/ 2934790 w 4284427"/>
              <a:gd name="connsiteY8" fmla="*/ 1976847 h 4387790"/>
              <a:gd name="connsiteX9" fmla="*/ 3352801 w 4284427"/>
              <a:gd name="connsiteY9" fmla="*/ 1881052 h 4387790"/>
              <a:gd name="connsiteX10" fmla="*/ 3788229 w 4284427"/>
              <a:gd name="connsiteY10" fmla="*/ 2386149 h 4387790"/>
              <a:gd name="connsiteX11" fmla="*/ 3657601 w 4284427"/>
              <a:gd name="connsiteY11" fmla="*/ 3309258 h 4387790"/>
              <a:gd name="connsiteX12" fmla="*/ 4275910 w 4284427"/>
              <a:gd name="connsiteY12" fmla="*/ 3378926 h 4387790"/>
              <a:gd name="connsiteX13" fmla="*/ 4101738 w 4284427"/>
              <a:gd name="connsiteY13" fmla="*/ 4345578 h 4387790"/>
              <a:gd name="connsiteX14" fmla="*/ 3065418 w 4284427"/>
              <a:gd name="connsiteY14" fmla="*/ 4136573 h 4387790"/>
              <a:gd name="connsiteX15" fmla="*/ 2786744 w 4284427"/>
              <a:gd name="connsiteY15" fmla="*/ 3431178 h 4387790"/>
              <a:gd name="connsiteX16" fmla="*/ 2081350 w 4284427"/>
              <a:gd name="connsiteY16" fmla="*/ 3971110 h 4387790"/>
              <a:gd name="connsiteX0" fmla="*/ 0 w 4284427"/>
              <a:gd name="connsiteY0" fmla="*/ 0 h 4387790"/>
              <a:gd name="connsiteX1" fmla="*/ 496389 w 4284427"/>
              <a:gd name="connsiteY1" fmla="*/ 1236617 h 4387790"/>
              <a:gd name="connsiteX2" fmla="*/ 1689463 w 4284427"/>
              <a:gd name="connsiteY2" fmla="*/ 252551 h 4387790"/>
              <a:gd name="connsiteX3" fmla="*/ 2447109 w 4284427"/>
              <a:gd name="connsiteY3" fmla="*/ 931818 h 4387790"/>
              <a:gd name="connsiteX4" fmla="*/ 2438401 w 4284427"/>
              <a:gd name="connsiteY4" fmla="*/ 1654630 h 4387790"/>
              <a:gd name="connsiteX5" fmla="*/ 1750424 w 4284427"/>
              <a:gd name="connsiteY5" fmla="*/ 2151018 h 4387790"/>
              <a:gd name="connsiteX6" fmla="*/ 1524002 w 4284427"/>
              <a:gd name="connsiteY6" fmla="*/ 2656117 h 4387790"/>
              <a:gd name="connsiteX7" fmla="*/ 2708366 w 4284427"/>
              <a:gd name="connsiteY7" fmla="*/ 2612573 h 4387790"/>
              <a:gd name="connsiteX8" fmla="*/ 2934790 w 4284427"/>
              <a:gd name="connsiteY8" fmla="*/ 1976847 h 4387790"/>
              <a:gd name="connsiteX9" fmla="*/ 3352801 w 4284427"/>
              <a:gd name="connsiteY9" fmla="*/ 1881052 h 4387790"/>
              <a:gd name="connsiteX10" fmla="*/ 3788229 w 4284427"/>
              <a:gd name="connsiteY10" fmla="*/ 2386149 h 4387790"/>
              <a:gd name="connsiteX11" fmla="*/ 3657601 w 4284427"/>
              <a:gd name="connsiteY11" fmla="*/ 3309258 h 4387790"/>
              <a:gd name="connsiteX12" fmla="*/ 4275910 w 4284427"/>
              <a:gd name="connsiteY12" fmla="*/ 3378926 h 4387790"/>
              <a:gd name="connsiteX13" fmla="*/ 4101738 w 4284427"/>
              <a:gd name="connsiteY13" fmla="*/ 4345578 h 4387790"/>
              <a:gd name="connsiteX14" fmla="*/ 3065418 w 4284427"/>
              <a:gd name="connsiteY14" fmla="*/ 4136573 h 4387790"/>
              <a:gd name="connsiteX15" fmla="*/ 2786744 w 4284427"/>
              <a:gd name="connsiteY15" fmla="*/ 3431178 h 4387790"/>
              <a:gd name="connsiteX16" fmla="*/ 2081350 w 4284427"/>
              <a:gd name="connsiteY16" fmla="*/ 3971110 h 4387790"/>
              <a:gd name="connsiteX0" fmla="*/ 0 w 4284427"/>
              <a:gd name="connsiteY0" fmla="*/ 0 h 4387790"/>
              <a:gd name="connsiteX1" fmla="*/ 496389 w 4284427"/>
              <a:gd name="connsiteY1" fmla="*/ 1236617 h 4387790"/>
              <a:gd name="connsiteX2" fmla="*/ 1689463 w 4284427"/>
              <a:gd name="connsiteY2" fmla="*/ 252551 h 4387790"/>
              <a:gd name="connsiteX3" fmla="*/ 2447109 w 4284427"/>
              <a:gd name="connsiteY3" fmla="*/ 931818 h 4387790"/>
              <a:gd name="connsiteX4" fmla="*/ 2438401 w 4284427"/>
              <a:gd name="connsiteY4" fmla="*/ 1654630 h 4387790"/>
              <a:gd name="connsiteX5" fmla="*/ 1750424 w 4284427"/>
              <a:gd name="connsiteY5" fmla="*/ 2151018 h 4387790"/>
              <a:gd name="connsiteX6" fmla="*/ 1524002 w 4284427"/>
              <a:gd name="connsiteY6" fmla="*/ 2656117 h 4387790"/>
              <a:gd name="connsiteX7" fmla="*/ 2708366 w 4284427"/>
              <a:gd name="connsiteY7" fmla="*/ 2612573 h 4387790"/>
              <a:gd name="connsiteX8" fmla="*/ 2934790 w 4284427"/>
              <a:gd name="connsiteY8" fmla="*/ 1976847 h 4387790"/>
              <a:gd name="connsiteX9" fmla="*/ 3352801 w 4284427"/>
              <a:gd name="connsiteY9" fmla="*/ 1881052 h 4387790"/>
              <a:gd name="connsiteX10" fmla="*/ 3788229 w 4284427"/>
              <a:gd name="connsiteY10" fmla="*/ 2386149 h 4387790"/>
              <a:gd name="connsiteX11" fmla="*/ 3657601 w 4284427"/>
              <a:gd name="connsiteY11" fmla="*/ 3309258 h 4387790"/>
              <a:gd name="connsiteX12" fmla="*/ 4275910 w 4284427"/>
              <a:gd name="connsiteY12" fmla="*/ 3378926 h 4387790"/>
              <a:gd name="connsiteX13" fmla="*/ 4101738 w 4284427"/>
              <a:gd name="connsiteY13" fmla="*/ 4345578 h 4387790"/>
              <a:gd name="connsiteX14" fmla="*/ 3065418 w 4284427"/>
              <a:gd name="connsiteY14" fmla="*/ 4136573 h 4387790"/>
              <a:gd name="connsiteX15" fmla="*/ 2786744 w 4284427"/>
              <a:gd name="connsiteY15" fmla="*/ 3431178 h 4387790"/>
              <a:gd name="connsiteX16" fmla="*/ 2081350 w 4284427"/>
              <a:gd name="connsiteY16" fmla="*/ 3971110 h 4387790"/>
              <a:gd name="connsiteX0" fmla="*/ 0 w 4284427"/>
              <a:gd name="connsiteY0" fmla="*/ 0 h 4387790"/>
              <a:gd name="connsiteX1" fmla="*/ 496389 w 4284427"/>
              <a:gd name="connsiteY1" fmla="*/ 1236617 h 4387790"/>
              <a:gd name="connsiteX2" fmla="*/ 1689463 w 4284427"/>
              <a:gd name="connsiteY2" fmla="*/ 252551 h 4387790"/>
              <a:gd name="connsiteX3" fmla="*/ 2447109 w 4284427"/>
              <a:gd name="connsiteY3" fmla="*/ 931818 h 4387790"/>
              <a:gd name="connsiteX4" fmla="*/ 2438401 w 4284427"/>
              <a:gd name="connsiteY4" fmla="*/ 1654630 h 4387790"/>
              <a:gd name="connsiteX5" fmla="*/ 1750424 w 4284427"/>
              <a:gd name="connsiteY5" fmla="*/ 2151018 h 4387790"/>
              <a:gd name="connsiteX6" fmla="*/ 1524002 w 4284427"/>
              <a:gd name="connsiteY6" fmla="*/ 2656117 h 4387790"/>
              <a:gd name="connsiteX7" fmla="*/ 2708366 w 4284427"/>
              <a:gd name="connsiteY7" fmla="*/ 2612573 h 4387790"/>
              <a:gd name="connsiteX8" fmla="*/ 2934790 w 4284427"/>
              <a:gd name="connsiteY8" fmla="*/ 1976847 h 4387790"/>
              <a:gd name="connsiteX9" fmla="*/ 3352801 w 4284427"/>
              <a:gd name="connsiteY9" fmla="*/ 1881052 h 4387790"/>
              <a:gd name="connsiteX10" fmla="*/ 3788229 w 4284427"/>
              <a:gd name="connsiteY10" fmla="*/ 2386149 h 4387790"/>
              <a:gd name="connsiteX11" fmla="*/ 3657601 w 4284427"/>
              <a:gd name="connsiteY11" fmla="*/ 3309258 h 4387790"/>
              <a:gd name="connsiteX12" fmla="*/ 4275910 w 4284427"/>
              <a:gd name="connsiteY12" fmla="*/ 3378926 h 4387790"/>
              <a:gd name="connsiteX13" fmla="*/ 4101738 w 4284427"/>
              <a:gd name="connsiteY13" fmla="*/ 4345578 h 4387790"/>
              <a:gd name="connsiteX14" fmla="*/ 3065418 w 4284427"/>
              <a:gd name="connsiteY14" fmla="*/ 4136573 h 4387790"/>
              <a:gd name="connsiteX15" fmla="*/ 2786744 w 4284427"/>
              <a:gd name="connsiteY15" fmla="*/ 3431178 h 4387790"/>
              <a:gd name="connsiteX16" fmla="*/ 2081350 w 4284427"/>
              <a:gd name="connsiteY16" fmla="*/ 3971110 h 4387790"/>
              <a:gd name="connsiteX0" fmla="*/ 0 w 4284427"/>
              <a:gd name="connsiteY0" fmla="*/ 0 h 4387790"/>
              <a:gd name="connsiteX1" fmla="*/ 496389 w 4284427"/>
              <a:gd name="connsiteY1" fmla="*/ 1236617 h 4387790"/>
              <a:gd name="connsiteX2" fmla="*/ 1689463 w 4284427"/>
              <a:gd name="connsiteY2" fmla="*/ 252551 h 4387790"/>
              <a:gd name="connsiteX3" fmla="*/ 2447109 w 4284427"/>
              <a:gd name="connsiteY3" fmla="*/ 931818 h 4387790"/>
              <a:gd name="connsiteX4" fmla="*/ 2438401 w 4284427"/>
              <a:gd name="connsiteY4" fmla="*/ 1654630 h 4387790"/>
              <a:gd name="connsiteX5" fmla="*/ 1750424 w 4284427"/>
              <a:gd name="connsiteY5" fmla="*/ 2151018 h 4387790"/>
              <a:gd name="connsiteX6" fmla="*/ 1524002 w 4284427"/>
              <a:gd name="connsiteY6" fmla="*/ 2656117 h 4387790"/>
              <a:gd name="connsiteX7" fmla="*/ 2708366 w 4284427"/>
              <a:gd name="connsiteY7" fmla="*/ 2612573 h 4387790"/>
              <a:gd name="connsiteX8" fmla="*/ 2934790 w 4284427"/>
              <a:gd name="connsiteY8" fmla="*/ 1976847 h 4387790"/>
              <a:gd name="connsiteX9" fmla="*/ 3352801 w 4284427"/>
              <a:gd name="connsiteY9" fmla="*/ 1881052 h 4387790"/>
              <a:gd name="connsiteX10" fmla="*/ 3788229 w 4284427"/>
              <a:gd name="connsiteY10" fmla="*/ 2386149 h 4387790"/>
              <a:gd name="connsiteX11" fmla="*/ 3657601 w 4284427"/>
              <a:gd name="connsiteY11" fmla="*/ 3309258 h 4387790"/>
              <a:gd name="connsiteX12" fmla="*/ 4275910 w 4284427"/>
              <a:gd name="connsiteY12" fmla="*/ 3378926 h 4387790"/>
              <a:gd name="connsiteX13" fmla="*/ 4101738 w 4284427"/>
              <a:gd name="connsiteY13" fmla="*/ 4345578 h 4387790"/>
              <a:gd name="connsiteX14" fmla="*/ 3065418 w 4284427"/>
              <a:gd name="connsiteY14" fmla="*/ 4136573 h 4387790"/>
              <a:gd name="connsiteX15" fmla="*/ 2786744 w 4284427"/>
              <a:gd name="connsiteY15" fmla="*/ 3431178 h 4387790"/>
              <a:gd name="connsiteX16" fmla="*/ 2081350 w 4284427"/>
              <a:gd name="connsiteY16" fmla="*/ 3971110 h 4387790"/>
              <a:gd name="connsiteX0" fmla="*/ 652703 w 3795720"/>
              <a:gd name="connsiteY0" fmla="*/ 715053 h 4153237"/>
              <a:gd name="connsiteX1" fmla="*/ 7682 w 3795720"/>
              <a:gd name="connsiteY1" fmla="*/ 1002064 h 4153237"/>
              <a:gd name="connsiteX2" fmla="*/ 1200756 w 3795720"/>
              <a:gd name="connsiteY2" fmla="*/ 17998 h 4153237"/>
              <a:gd name="connsiteX3" fmla="*/ 1958402 w 3795720"/>
              <a:gd name="connsiteY3" fmla="*/ 697265 h 4153237"/>
              <a:gd name="connsiteX4" fmla="*/ 1949694 w 3795720"/>
              <a:gd name="connsiteY4" fmla="*/ 1420077 h 4153237"/>
              <a:gd name="connsiteX5" fmla="*/ 1261717 w 3795720"/>
              <a:gd name="connsiteY5" fmla="*/ 1916465 h 4153237"/>
              <a:gd name="connsiteX6" fmla="*/ 1035295 w 3795720"/>
              <a:gd name="connsiteY6" fmla="*/ 2421564 h 4153237"/>
              <a:gd name="connsiteX7" fmla="*/ 2219659 w 3795720"/>
              <a:gd name="connsiteY7" fmla="*/ 2378020 h 4153237"/>
              <a:gd name="connsiteX8" fmla="*/ 2446083 w 3795720"/>
              <a:gd name="connsiteY8" fmla="*/ 1742294 h 4153237"/>
              <a:gd name="connsiteX9" fmla="*/ 2864094 w 3795720"/>
              <a:gd name="connsiteY9" fmla="*/ 1646499 h 4153237"/>
              <a:gd name="connsiteX10" fmla="*/ 3299522 w 3795720"/>
              <a:gd name="connsiteY10" fmla="*/ 2151596 h 4153237"/>
              <a:gd name="connsiteX11" fmla="*/ 3168894 w 3795720"/>
              <a:gd name="connsiteY11" fmla="*/ 3074705 h 4153237"/>
              <a:gd name="connsiteX12" fmla="*/ 3787203 w 3795720"/>
              <a:gd name="connsiteY12" fmla="*/ 3144373 h 4153237"/>
              <a:gd name="connsiteX13" fmla="*/ 3613031 w 3795720"/>
              <a:gd name="connsiteY13" fmla="*/ 4111025 h 4153237"/>
              <a:gd name="connsiteX14" fmla="*/ 2576711 w 3795720"/>
              <a:gd name="connsiteY14" fmla="*/ 3902020 h 4153237"/>
              <a:gd name="connsiteX15" fmla="*/ 2298037 w 3795720"/>
              <a:gd name="connsiteY15" fmla="*/ 3196625 h 4153237"/>
              <a:gd name="connsiteX16" fmla="*/ 1592643 w 3795720"/>
              <a:gd name="connsiteY16" fmla="*/ 3736557 h 4153237"/>
              <a:gd name="connsiteX0" fmla="*/ 0 w 3143017"/>
              <a:gd name="connsiteY0" fmla="*/ 709796 h 4147980"/>
              <a:gd name="connsiteX1" fmla="*/ 119681 w 3143017"/>
              <a:gd name="connsiteY1" fmla="*/ 1471751 h 4147980"/>
              <a:gd name="connsiteX2" fmla="*/ 548053 w 3143017"/>
              <a:gd name="connsiteY2" fmla="*/ 12741 h 4147980"/>
              <a:gd name="connsiteX3" fmla="*/ 1305699 w 3143017"/>
              <a:gd name="connsiteY3" fmla="*/ 692008 h 4147980"/>
              <a:gd name="connsiteX4" fmla="*/ 1296991 w 3143017"/>
              <a:gd name="connsiteY4" fmla="*/ 1414820 h 4147980"/>
              <a:gd name="connsiteX5" fmla="*/ 609014 w 3143017"/>
              <a:gd name="connsiteY5" fmla="*/ 1911208 h 4147980"/>
              <a:gd name="connsiteX6" fmla="*/ 382592 w 3143017"/>
              <a:gd name="connsiteY6" fmla="*/ 2416307 h 4147980"/>
              <a:gd name="connsiteX7" fmla="*/ 1566956 w 3143017"/>
              <a:gd name="connsiteY7" fmla="*/ 2372763 h 4147980"/>
              <a:gd name="connsiteX8" fmla="*/ 1793380 w 3143017"/>
              <a:gd name="connsiteY8" fmla="*/ 1737037 h 4147980"/>
              <a:gd name="connsiteX9" fmla="*/ 2211391 w 3143017"/>
              <a:gd name="connsiteY9" fmla="*/ 1641242 h 4147980"/>
              <a:gd name="connsiteX10" fmla="*/ 2646819 w 3143017"/>
              <a:gd name="connsiteY10" fmla="*/ 2146339 h 4147980"/>
              <a:gd name="connsiteX11" fmla="*/ 2516191 w 3143017"/>
              <a:gd name="connsiteY11" fmla="*/ 3069448 h 4147980"/>
              <a:gd name="connsiteX12" fmla="*/ 3134500 w 3143017"/>
              <a:gd name="connsiteY12" fmla="*/ 3139116 h 4147980"/>
              <a:gd name="connsiteX13" fmla="*/ 2960328 w 3143017"/>
              <a:gd name="connsiteY13" fmla="*/ 4105768 h 4147980"/>
              <a:gd name="connsiteX14" fmla="*/ 1924008 w 3143017"/>
              <a:gd name="connsiteY14" fmla="*/ 3896763 h 4147980"/>
              <a:gd name="connsiteX15" fmla="*/ 1645334 w 3143017"/>
              <a:gd name="connsiteY15" fmla="*/ 3191368 h 4147980"/>
              <a:gd name="connsiteX16" fmla="*/ 939940 w 3143017"/>
              <a:gd name="connsiteY16" fmla="*/ 3731300 h 4147980"/>
              <a:gd name="connsiteX0" fmla="*/ 9032 w 3152049"/>
              <a:gd name="connsiteY0" fmla="*/ 200813 h 3638997"/>
              <a:gd name="connsiteX1" fmla="*/ 128713 w 3152049"/>
              <a:gd name="connsiteY1" fmla="*/ 962768 h 3638997"/>
              <a:gd name="connsiteX2" fmla="*/ 1211518 w 3152049"/>
              <a:gd name="connsiteY2" fmla="*/ 17324 h 3638997"/>
              <a:gd name="connsiteX3" fmla="*/ 1314731 w 3152049"/>
              <a:gd name="connsiteY3" fmla="*/ 183025 h 3638997"/>
              <a:gd name="connsiteX4" fmla="*/ 1306023 w 3152049"/>
              <a:gd name="connsiteY4" fmla="*/ 905837 h 3638997"/>
              <a:gd name="connsiteX5" fmla="*/ 618046 w 3152049"/>
              <a:gd name="connsiteY5" fmla="*/ 1402225 h 3638997"/>
              <a:gd name="connsiteX6" fmla="*/ 391624 w 3152049"/>
              <a:gd name="connsiteY6" fmla="*/ 1907324 h 3638997"/>
              <a:gd name="connsiteX7" fmla="*/ 1575988 w 3152049"/>
              <a:gd name="connsiteY7" fmla="*/ 1863780 h 3638997"/>
              <a:gd name="connsiteX8" fmla="*/ 1802412 w 3152049"/>
              <a:gd name="connsiteY8" fmla="*/ 1228054 h 3638997"/>
              <a:gd name="connsiteX9" fmla="*/ 2220423 w 3152049"/>
              <a:gd name="connsiteY9" fmla="*/ 1132259 h 3638997"/>
              <a:gd name="connsiteX10" fmla="*/ 2655851 w 3152049"/>
              <a:gd name="connsiteY10" fmla="*/ 1637356 h 3638997"/>
              <a:gd name="connsiteX11" fmla="*/ 2525223 w 3152049"/>
              <a:gd name="connsiteY11" fmla="*/ 2560465 h 3638997"/>
              <a:gd name="connsiteX12" fmla="*/ 3143532 w 3152049"/>
              <a:gd name="connsiteY12" fmla="*/ 2630133 h 3638997"/>
              <a:gd name="connsiteX13" fmla="*/ 2969360 w 3152049"/>
              <a:gd name="connsiteY13" fmla="*/ 3596785 h 3638997"/>
              <a:gd name="connsiteX14" fmla="*/ 1933040 w 3152049"/>
              <a:gd name="connsiteY14" fmla="*/ 3387780 h 3638997"/>
              <a:gd name="connsiteX15" fmla="*/ 1654366 w 3152049"/>
              <a:gd name="connsiteY15" fmla="*/ 2682385 h 3638997"/>
              <a:gd name="connsiteX16" fmla="*/ 948972 w 3152049"/>
              <a:gd name="connsiteY16" fmla="*/ 3222317 h 3638997"/>
              <a:gd name="connsiteX0" fmla="*/ 9032 w 3152049"/>
              <a:gd name="connsiteY0" fmla="*/ 200813 h 3638997"/>
              <a:gd name="connsiteX1" fmla="*/ 128713 w 3152049"/>
              <a:gd name="connsiteY1" fmla="*/ 962768 h 3638997"/>
              <a:gd name="connsiteX2" fmla="*/ 1211518 w 3152049"/>
              <a:gd name="connsiteY2" fmla="*/ 17324 h 3638997"/>
              <a:gd name="connsiteX3" fmla="*/ 1745079 w 3152049"/>
              <a:gd name="connsiteY3" fmla="*/ 539863 h 3638997"/>
              <a:gd name="connsiteX4" fmla="*/ 1306023 w 3152049"/>
              <a:gd name="connsiteY4" fmla="*/ 905837 h 3638997"/>
              <a:gd name="connsiteX5" fmla="*/ 618046 w 3152049"/>
              <a:gd name="connsiteY5" fmla="*/ 1402225 h 3638997"/>
              <a:gd name="connsiteX6" fmla="*/ 391624 w 3152049"/>
              <a:gd name="connsiteY6" fmla="*/ 1907324 h 3638997"/>
              <a:gd name="connsiteX7" fmla="*/ 1575988 w 3152049"/>
              <a:gd name="connsiteY7" fmla="*/ 1863780 h 3638997"/>
              <a:gd name="connsiteX8" fmla="*/ 1802412 w 3152049"/>
              <a:gd name="connsiteY8" fmla="*/ 1228054 h 3638997"/>
              <a:gd name="connsiteX9" fmla="*/ 2220423 w 3152049"/>
              <a:gd name="connsiteY9" fmla="*/ 1132259 h 3638997"/>
              <a:gd name="connsiteX10" fmla="*/ 2655851 w 3152049"/>
              <a:gd name="connsiteY10" fmla="*/ 1637356 h 3638997"/>
              <a:gd name="connsiteX11" fmla="*/ 2525223 w 3152049"/>
              <a:gd name="connsiteY11" fmla="*/ 2560465 h 3638997"/>
              <a:gd name="connsiteX12" fmla="*/ 3143532 w 3152049"/>
              <a:gd name="connsiteY12" fmla="*/ 2630133 h 3638997"/>
              <a:gd name="connsiteX13" fmla="*/ 2969360 w 3152049"/>
              <a:gd name="connsiteY13" fmla="*/ 3596785 h 3638997"/>
              <a:gd name="connsiteX14" fmla="*/ 1933040 w 3152049"/>
              <a:gd name="connsiteY14" fmla="*/ 3387780 h 3638997"/>
              <a:gd name="connsiteX15" fmla="*/ 1654366 w 3152049"/>
              <a:gd name="connsiteY15" fmla="*/ 2682385 h 3638997"/>
              <a:gd name="connsiteX16" fmla="*/ 948972 w 3152049"/>
              <a:gd name="connsiteY16" fmla="*/ 3222317 h 3638997"/>
              <a:gd name="connsiteX0" fmla="*/ 9032 w 3152049"/>
              <a:gd name="connsiteY0" fmla="*/ 200813 h 3638997"/>
              <a:gd name="connsiteX1" fmla="*/ 128713 w 3152049"/>
              <a:gd name="connsiteY1" fmla="*/ 962768 h 3638997"/>
              <a:gd name="connsiteX2" fmla="*/ 1211518 w 3152049"/>
              <a:gd name="connsiteY2" fmla="*/ 17324 h 3638997"/>
              <a:gd name="connsiteX3" fmla="*/ 1740508 w 3152049"/>
              <a:gd name="connsiteY3" fmla="*/ 644628 h 3638997"/>
              <a:gd name="connsiteX4" fmla="*/ 1306023 w 3152049"/>
              <a:gd name="connsiteY4" fmla="*/ 905837 h 3638997"/>
              <a:gd name="connsiteX5" fmla="*/ 618046 w 3152049"/>
              <a:gd name="connsiteY5" fmla="*/ 1402225 h 3638997"/>
              <a:gd name="connsiteX6" fmla="*/ 391624 w 3152049"/>
              <a:gd name="connsiteY6" fmla="*/ 1907324 h 3638997"/>
              <a:gd name="connsiteX7" fmla="*/ 1575988 w 3152049"/>
              <a:gd name="connsiteY7" fmla="*/ 1863780 h 3638997"/>
              <a:gd name="connsiteX8" fmla="*/ 1802412 w 3152049"/>
              <a:gd name="connsiteY8" fmla="*/ 1228054 h 3638997"/>
              <a:gd name="connsiteX9" fmla="*/ 2220423 w 3152049"/>
              <a:gd name="connsiteY9" fmla="*/ 1132259 h 3638997"/>
              <a:gd name="connsiteX10" fmla="*/ 2655851 w 3152049"/>
              <a:gd name="connsiteY10" fmla="*/ 1637356 h 3638997"/>
              <a:gd name="connsiteX11" fmla="*/ 2525223 w 3152049"/>
              <a:gd name="connsiteY11" fmla="*/ 2560465 h 3638997"/>
              <a:gd name="connsiteX12" fmla="*/ 3143532 w 3152049"/>
              <a:gd name="connsiteY12" fmla="*/ 2630133 h 3638997"/>
              <a:gd name="connsiteX13" fmla="*/ 2969360 w 3152049"/>
              <a:gd name="connsiteY13" fmla="*/ 3596785 h 3638997"/>
              <a:gd name="connsiteX14" fmla="*/ 1933040 w 3152049"/>
              <a:gd name="connsiteY14" fmla="*/ 3387780 h 3638997"/>
              <a:gd name="connsiteX15" fmla="*/ 1654366 w 3152049"/>
              <a:gd name="connsiteY15" fmla="*/ 2682385 h 3638997"/>
              <a:gd name="connsiteX16" fmla="*/ 948972 w 3152049"/>
              <a:gd name="connsiteY16" fmla="*/ 3222317 h 3638997"/>
              <a:gd name="connsiteX0" fmla="*/ 9032 w 3152049"/>
              <a:gd name="connsiteY0" fmla="*/ 200813 h 3638997"/>
              <a:gd name="connsiteX1" fmla="*/ 128713 w 3152049"/>
              <a:gd name="connsiteY1" fmla="*/ 962768 h 3638997"/>
              <a:gd name="connsiteX2" fmla="*/ 1211518 w 3152049"/>
              <a:gd name="connsiteY2" fmla="*/ 17324 h 3638997"/>
              <a:gd name="connsiteX3" fmla="*/ 1740508 w 3152049"/>
              <a:gd name="connsiteY3" fmla="*/ 644628 h 3638997"/>
              <a:gd name="connsiteX4" fmla="*/ 1237828 w 3152049"/>
              <a:gd name="connsiteY4" fmla="*/ 876077 h 3638997"/>
              <a:gd name="connsiteX5" fmla="*/ 618046 w 3152049"/>
              <a:gd name="connsiteY5" fmla="*/ 1402225 h 3638997"/>
              <a:gd name="connsiteX6" fmla="*/ 391624 w 3152049"/>
              <a:gd name="connsiteY6" fmla="*/ 1907324 h 3638997"/>
              <a:gd name="connsiteX7" fmla="*/ 1575988 w 3152049"/>
              <a:gd name="connsiteY7" fmla="*/ 1863780 h 3638997"/>
              <a:gd name="connsiteX8" fmla="*/ 1802412 w 3152049"/>
              <a:gd name="connsiteY8" fmla="*/ 1228054 h 3638997"/>
              <a:gd name="connsiteX9" fmla="*/ 2220423 w 3152049"/>
              <a:gd name="connsiteY9" fmla="*/ 1132259 h 3638997"/>
              <a:gd name="connsiteX10" fmla="*/ 2655851 w 3152049"/>
              <a:gd name="connsiteY10" fmla="*/ 1637356 h 3638997"/>
              <a:gd name="connsiteX11" fmla="*/ 2525223 w 3152049"/>
              <a:gd name="connsiteY11" fmla="*/ 2560465 h 3638997"/>
              <a:gd name="connsiteX12" fmla="*/ 3143532 w 3152049"/>
              <a:gd name="connsiteY12" fmla="*/ 2630133 h 3638997"/>
              <a:gd name="connsiteX13" fmla="*/ 2969360 w 3152049"/>
              <a:gd name="connsiteY13" fmla="*/ 3596785 h 3638997"/>
              <a:gd name="connsiteX14" fmla="*/ 1933040 w 3152049"/>
              <a:gd name="connsiteY14" fmla="*/ 3387780 h 3638997"/>
              <a:gd name="connsiteX15" fmla="*/ 1654366 w 3152049"/>
              <a:gd name="connsiteY15" fmla="*/ 2682385 h 3638997"/>
              <a:gd name="connsiteX16" fmla="*/ 948972 w 3152049"/>
              <a:gd name="connsiteY16" fmla="*/ 3222317 h 3638997"/>
              <a:gd name="connsiteX0" fmla="*/ 9032 w 3152049"/>
              <a:gd name="connsiteY0" fmla="*/ 200813 h 3638997"/>
              <a:gd name="connsiteX1" fmla="*/ 128713 w 3152049"/>
              <a:gd name="connsiteY1" fmla="*/ 962768 h 3638997"/>
              <a:gd name="connsiteX2" fmla="*/ 1211518 w 3152049"/>
              <a:gd name="connsiteY2" fmla="*/ 17324 h 3638997"/>
              <a:gd name="connsiteX3" fmla="*/ 1824842 w 3152049"/>
              <a:gd name="connsiteY3" fmla="*/ 520179 h 3638997"/>
              <a:gd name="connsiteX4" fmla="*/ 1237828 w 3152049"/>
              <a:gd name="connsiteY4" fmla="*/ 876077 h 3638997"/>
              <a:gd name="connsiteX5" fmla="*/ 618046 w 3152049"/>
              <a:gd name="connsiteY5" fmla="*/ 1402225 h 3638997"/>
              <a:gd name="connsiteX6" fmla="*/ 391624 w 3152049"/>
              <a:gd name="connsiteY6" fmla="*/ 1907324 h 3638997"/>
              <a:gd name="connsiteX7" fmla="*/ 1575988 w 3152049"/>
              <a:gd name="connsiteY7" fmla="*/ 1863780 h 3638997"/>
              <a:gd name="connsiteX8" fmla="*/ 1802412 w 3152049"/>
              <a:gd name="connsiteY8" fmla="*/ 1228054 h 3638997"/>
              <a:gd name="connsiteX9" fmla="*/ 2220423 w 3152049"/>
              <a:gd name="connsiteY9" fmla="*/ 1132259 h 3638997"/>
              <a:gd name="connsiteX10" fmla="*/ 2655851 w 3152049"/>
              <a:gd name="connsiteY10" fmla="*/ 1637356 h 3638997"/>
              <a:gd name="connsiteX11" fmla="*/ 2525223 w 3152049"/>
              <a:gd name="connsiteY11" fmla="*/ 2560465 h 3638997"/>
              <a:gd name="connsiteX12" fmla="*/ 3143532 w 3152049"/>
              <a:gd name="connsiteY12" fmla="*/ 2630133 h 3638997"/>
              <a:gd name="connsiteX13" fmla="*/ 2969360 w 3152049"/>
              <a:gd name="connsiteY13" fmla="*/ 3596785 h 3638997"/>
              <a:gd name="connsiteX14" fmla="*/ 1933040 w 3152049"/>
              <a:gd name="connsiteY14" fmla="*/ 3387780 h 3638997"/>
              <a:gd name="connsiteX15" fmla="*/ 1654366 w 3152049"/>
              <a:gd name="connsiteY15" fmla="*/ 2682385 h 3638997"/>
              <a:gd name="connsiteX16" fmla="*/ 948972 w 3152049"/>
              <a:gd name="connsiteY16" fmla="*/ 3222317 h 3638997"/>
              <a:gd name="connsiteX0" fmla="*/ 9032 w 3152049"/>
              <a:gd name="connsiteY0" fmla="*/ 200813 h 3638997"/>
              <a:gd name="connsiteX1" fmla="*/ 128713 w 3152049"/>
              <a:gd name="connsiteY1" fmla="*/ 962768 h 3638997"/>
              <a:gd name="connsiteX2" fmla="*/ 1211518 w 3152049"/>
              <a:gd name="connsiteY2" fmla="*/ 17324 h 3638997"/>
              <a:gd name="connsiteX3" fmla="*/ 1824842 w 3152049"/>
              <a:gd name="connsiteY3" fmla="*/ 520179 h 3638997"/>
              <a:gd name="connsiteX4" fmla="*/ 1257699 w 3152049"/>
              <a:gd name="connsiteY4" fmla="*/ 968155 h 3638997"/>
              <a:gd name="connsiteX5" fmla="*/ 618046 w 3152049"/>
              <a:gd name="connsiteY5" fmla="*/ 1402225 h 3638997"/>
              <a:gd name="connsiteX6" fmla="*/ 391624 w 3152049"/>
              <a:gd name="connsiteY6" fmla="*/ 1907324 h 3638997"/>
              <a:gd name="connsiteX7" fmla="*/ 1575988 w 3152049"/>
              <a:gd name="connsiteY7" fmla="*/ 1863780 h 3638997"/>
              <a:gd name="connsiteX8" fmla="*/ 1802412 w 3152049"/>
              <a:gd name="connsiteY8" fmla="*/ 1228054 h 3638997"/>
              <a:gd name="connsiteX9" fmla="*/ 2220423 w 3152049"/>
              <a:gd name="connsiteY9" fmla="*/ 1132259 h 3638997"/>
              <a:gd name="connsiteX10" fmla="*/ 2655851 w 3152049"/>
              <a:gd name="connsiteY10" fmla="*/ 1637356 h 3638997"/>
              <a:gd name="connsiteX11" fmla="*/ 2525223 w 3152049"/>
              <a:gd name="connsiteY11" fmla="*/ 2560465 h 3638997"/>
              <a:gd name="connsiteX12" fmla="*/ 3143532 w 3152049"/>
              <a:gd name="connsiteY12" fmla="*/ 2630133 h 3638997"/>
              <a:gd name="connsiteX13" fmla="*/ 2969360 w 3152049"/>
              <a:gd name="connsiteY13" fmla="*/ 3596785 h 3638997"/>
              <a:gd name="connsiteX14" fmla="*/ 1933040 w 3152049"/>
              <a:gd name="connsiteY14" fmla="*/ 3387780 h 3638997"/>
              <a:gd name="connsiteX15" fmla="*/ 1654366 w 3152049"/>
              <a:gd name="connsiteY15" fmla="*/ 2682385 h 3638997"/>
              <a:gd name="connsiteX16" fmla="*/ 948972 w 3152049"/>
              <a:gd name="connsiteY16" fmla="*/ 3222317 h 3638997"/>
              <a:gd name="connsiteX0" fmla="*/ 10221 w 3153238"/>
              <a:gd name="connsiteY0" fmla="*/ 85650 h 3523834"/>
              <a:gd name="connsiteX1" fmla="*/ 129902 w 3153238"/>
              <a:gd name="connsiteY1" fmla="*/ 847605 h 3523834"/>
              <a:gd name="connsiteX2" fmla="*/ 1232951 w 3153238"/>
              <a:gd name="connsiteY2" fmla="*/ 18869 h 3523834"/>
              <a:gd name="connsiteX3" fmla="*/ 1826031 w 3153238"/>
              <a:gd name="connsiteY3" fmla="*/ 405016 h 3523834"/>
              <a:gd name="connsiteX4" fmla="*/ 1258888 w 3153238"/>
              <a:gd name="connsiteY4" fmla="*/ 852992 h 3523834"/>
              <a:gd name="connsiteX5" fmla="*/ 619235 w 3153238"/>
              <a:gd name="connsiteY5" fmla="*/ 1287062 h 3523834"/>
              <a:gd name="connsiteX6" fmla="*/ 392813 w 3153238"/>
              <a:gd name="connsiteY6" fmla="*/ 1792161 h 3523834"/>
              <a:gd name="connsiteX7" fmla="*/ 1577177 w 3153238"/>
              <a:gd name="connsiteY7" fmla="*/ 1748617 h 3523834"/>
              <a:gd name="connsiteX8" fmla="*/ 1803601 w 3153238"/>
              <a:gd name="connsiteY8" fmla="*/ 1112891 h 3523834"/>
              <a:gd name="connsiteX9" fmla="*/ 2221612 w 3153238"/>
              <a:gd name="connsiteY9" fmla="*/ 1017096 h 3523834"/>
              <a:gd name="connsiteX10" fmla="*/ 2657040 w 3153238"/>
              <a:gd name="connsiteY10" fmla="*/ 1522193 h 3523834"/>
              <a:gd name="connsiteX11" fmla="*/ 2526412 w 3153238"/>
              <a:gd name="connsiteY11" fmla="*/ 2445302 h 3523834"/>
              <a:gd name="connsiteX12" fmla="*/ 3144721 w 3153238"/>
              <a:gd name="connsiteY12" fmla="*/ 2514970 h 3523834"/>
              <a:gd name="connsiteX13" fmla="*/ 2970549 w 3153238"/>
              <a:gd name="connsiteY13" fmla="*/ 3481622 h 3523834"/>
              <a:gd name="connsiteX14" fmla="*/ 1934229 w 3153238"/>
              <a:gd name="connsiteY14" fmla="*/ 3272617 h 3523834"/>
              <a:gd name="connsiteX15" fmla="*/ 1655555 w 3153238"/>
              <a:gd name="connsiteY15" fmla="*/ 2567222 h 3523834"/>
              <a:gd name="connsiteX16" fmla="*/ 950161 w 3153238"/>
              <a:gd name="connsiteY16" fmla="*/ 3107154 h 3523834"/>
              <a:gd name="connsiteX0" fmla="*/ 0 w 3308420"/>
              <a:gd name="connsiteY0" fmla="*/ 143745 h 3523996"/>
              <a:gd name="connsiteX1" fmla="*/ 285084 w 3308420"/>
              <a:gd name="connsiteY1" fmla="*/ 847767 h 3523996"/>
              <a:gd name="connsiteX2" fmla="*/ 1388133 w 3308420"/>
              <a:gd name="connsiteY2" fmla="*/ 19031 h 3523996"/>
              <a:gd name="connsiteX3" fmla="*/ 1981213 w 3308420"/>
              <a:gd name="connsiteY3" fmla="*/ 405178 h 3523996"/>
              <a:gd name="connsiteX4" fmla="*/ 1414070 w 3308420"/>
              <a:gd name="connsiteY4" fmla="*/ 853154 h 3523996"/>
              <a:gd name="connsiteX5" fmla="*/ 774417 w 3308420"/>
              <a:gd name="connsiteY5" fmla="*/ 1287224 h 3523996"/>
              <a:gd name="connsiteX6" fmla="*/ 547995 w 3308420"/>
              <a:gd name="connsiteY6" fmla="*/ 1792323 h 3523996"/>
              <a:gd name="connsiteX7" fmla="*/ 1732359 w 3308420"/>
              <a:gd name="connsiteY7" fmla="*/ 1748779 h 3523996"/>
              <a:gd name="connsiteX8" fmla="*/ 1958783 w 3308420"/>
              <a:gd name="connsiteY8" fmla="*/ 1113053 h 3523996"/>
              <a:gd name="connsiteX9" fmla="*/ 2376794 w 3308420"/>
              <a:gd name="connsiteY9" fmla="*/ 1017258 h 3523996"/>
              <a:gd name="connsiteX10" fmla="*/ 2812222 w 3308420"/>
              <a:gd name="connsiteY10" fmla="*/ 1522355 h 3523996"/>
              <a:gd name="connsiteX11" fmla="*/ 2681594 w 3308420"/>
              <a:gd name="connsiteY11" fmla="*/ 2445464 h 3523996"/>
              <a:gd name="connsiteX12" fmla="*/ 3299903 w 3308420"/>
              <a:gd name="connsiteY12" fmla="*/ 2515132 h 3523996"/>
              <a:gd name="connsiteX13" fmla="*/ 3125731 w 3308420"/>
              <a:gd name="connsiteY13" fmla="*/ 3481784 h 3523996"/>
              <a:gd name="connsiteX14" fmla="*/ 2089411 w 3308420"/>
              <a:gd name="connsiteY14" fmla="*/ 3272779 h 3523996"/>
              <a:gd name="connsiteX15" fmla="*/ 1810737 w 3308420"/>
              <a:gd name="connsiteY15" fmla="*/ 2567384 h 3523996"/>
              <a:gd name="connsiteX16" fmla="*/ 1105343 w 3308420"/>
              <a:gd name="connsiteY16" fmla="*/ 3107316 h 3523996"/>
              <a:gd name="connsiteX0" fmla="*/ 66354 w 3106937"/>
              <a:gd name="connsiteY0" fmla="*/ 343502 h 3524577"/>
              <a:gd name="connsiteX1" fmla="*/ 83601 w 3106937"/>
              <a:gd name="connsiteY1" fmla="*/ 848348 h 3524577"/>
              <a:gd name="connsiteX2" fmla="*/ 1186650 w 3106937"/>
              <a:gd name="connsiteY2" fmla="*/ 19612 h 3524577"/>
              <a:gd name="connsiteX3" fmla="*/ 1779730 w 3106937"/>
              <a:gd name="connsiteY3" fmla="*/ 405759 h 3524577"/>
              <a:gd name="connsiteX4" fmla="*/ 1212587 w 3106937"/>
              <a:gd name="connsiteY4" fmla="*/ 853735 h 3524577"/>
              <a:gd name="connsiteX5" fmla="*/ 572934 w 3106937"/>
              <a:gd name="connsiteY5" fmla="*/ 1287805 h 3524577"/>
              <a:gd name="connsiteX6" fmla="*/ 346512 w 3106937"/>
              <a:gd name="connsiteY6" fmla="*/ 1792904 h 3524577"/>
              <a:gd name="connsiteX7" fmla="*/ 1530876 w 3106937"/>
              <a:gd name="connsiteY7" fmla="*/ 1749360 h 3524577"/>
              <a:gd name="connsiteX8" fmla="*/ 1757300 w 3106937"/>
              <a:gd name="connsiteY8" fmla="*/ 1113634 h 3524577"/>
              <a:gd name="connsiteX9" fmla="*/ 2175311 w 3106937"/>
              <a:gd name="connsiteY9" fmla="*/ 1017839 h 3524577"/>
              <a:gd name="connsiteX10" fmla="*/ 2610739 w 3106937"/>
              <a:gd name="connsiteY10" fmla="*/ 1522936 h 3524577"/>
              <a:gd name="connsiteX11" fmla="*/ 2480111 w 3106937"/>
              <a:gd name="connsiteY11" fmla="*/ 2446045 h 3524577"/>
              <a:gd name="connsiteX12" fmla="*/ 3098420 w 3106937"/>
              <a:gd name="connsiteY12" fmla="*/ 2515713 h 3524577"/>
              <a:gd name="connsiteX13" fmla="*/ 2924248 w 3106937"/>
              <a:gd name="connsiteY13" fmla="*/ 3482365 h 3524577"/>
              <a:gd name="connsiteX14" fmla="*/ 1887928 w 3106937"/>
              <a:gd name="connsiteY14" fmla="*/ 3273360 h 3524577"/>
              <a:gd name="connsiteX15" fmla="*/ 1609254 w 3106937"/>
              <a:gd name="connsiteY15" fmla="*/ 2567965 h 3524577"/>
              <a:gd name="connsiteX16" fmla="*/ 903860 w 3106937"/>
              <a:gd name="connsiteY16" fmla="*/ 3107897 h 3524577"/>
              <a:gd name="connsiteX0" fmla="*/ 0 w 3499760"/>
              <a:gd name="connsiteY0" fmla="*/ 115773 h 3523918"/>
              <a:gd name="connsiteX1" fmla="*/ 476424 w 3499760"/>
              <a:gd name="connsiteY1" fmla="*/ 847689 h 3523918"/>
              <a:gd name="connsiteX2" fmla="*/ 1579473 w 3499760"/>
              <a:gd name="connsiteY2" fmla="*/ 18953 h 3523918"/>
              <a:gd name="connsiteX3" fmla="*/ 2172553 w 3499760"/>
              <a:gd name="connsiteY3" fmla="*/ 405100 h 3523918"/>
              <a:gd name="connsiteX4" fmla="*/ 1605410 w 3499760"/>
              <a:gd name="connsiteY4" fmla="*/ 853076 h 3523918"/>
              <a:gd name="connsiteX5" fmla="*/ 965757 w 3499760"/>
              <a:gd name="connsiteY5" fmla="*/ 1287146 h 3523918"/>
              <a:gd name="connsiteX6" fmla="*/ 739335 w 3499760"/>
              <a:gd name="connsiteY6" fmla="*/ 1792245 h 3523918"/>
              <a:gd name="connsiteX7" fmla="*/ 1923699 w 3499760"/>
              <a:gd name="connsiteY7" fmla="*/ 1748701 h 3523918"/>
              <a:gd name="connsiteX8" fmla="*/ 2150123 w 3499760"/>
              <a:gd name="connsiteY8" fmla="*/ 1112975 h 3523918"/>
              <a:gd name="connsiteX9" fmla="*/ 2568134 w 3499760"/>
              <a:gd name="connsiteY9" fmla="*/ 1017180 h 3523918"/>
              <a:gd name="connsiteX10" fmla="*/ 3003562 w 3499760"/>
              <a:gd name="connsiteY10" fmla="*/ 1522277 h 3523918"/>
              <a:gd name="connsiteX11" fmla="*/ 2872934 w 3499760"/>
              <a:gd name="connsiteY11" fmla="*/ 2445386 h 3523918"/>
              <a:gd name="connsiteX12" fmla="*/ 3491243 w 3499760"/>
              <a:gd name="connsiteY12" fmla="*/ 2515054 h 3523918"/>
              <a:gd name="connsiteX13" fmla="*/ 3317071 w 3499760"/>
              <a:gd name="connsiteY13" fmla="*/ 3481706 h 3523918"/>
              <a:gd name="connsiteX14" fmla="*/ 2280751 w 3499760"/>
              <a:gd name="connsiteY14" fmla="*/ 3272701 h 3523918"/>
              <a:gd name="connsiteX15" fmla="*/ 2002077 w 3499760"/>
              <a:gd name="connsiteY15" fmla="*/ 2567306 h 3523918"/>
              <a:gd name="connsiteX16" fmla="*/ 1296683 w 3499760"/>
              <a:gd name="connsiteY16" fmla="*/ 3107238 h 3523918"/>
              <a:gd name="connsiteX0" fmla="*/ 0 w 3501625"/>
              <a:gd name="connsiteY0" fmla="*/ 0 h 3531288"/>
              <a:gd name="connsiteX1" fmla="*/ 478289 w 3501625"/>
              <a:gd name="connsiteY1" fmla="*/ 855059 h 3531288"/>
              <a:gd name="connsiteX2" fmla="*/ 1581338 w 3501625"/>
              <a:gd name="connsiteY2" fmla="*/ 26323 h 3531288"/>
              <a:gd name="connsiteX3" fmla="*/ 2174418 w 3501625"/>
              <a:gd name="connsiteY3" fmla="*/ 412470 h 3531288"/>
              <a:gd name="connsiteX4" fmla="*/ 1607275 w 3501625"/>
              <a:gd name="connsiteY4" fmla="*/ 860446 h 3531288"/>
              <a:gd name="connsiteX5" fmla="*/ 967622 w 3501625"/>
              <a:gd name="connsiteY5" fmla="*/ 1294516 h 3531288"/>
              <a:gd name="connsiteX6" fmla="*/ 741200 w 3501625"/>
              <a:gd name="connsiteY6" fmla="*/ 1799615 h 3531288"/>
              <a:gd name="connsiteX7" fmla="*/ 1925564 w 3501625"/>
              <a:gd name="connsiteY7" fmla="*/ 1756071 h 3531288"/>
              <a:gd name="connsiteX8" fmla="*/ 2151988 w 3501625"/>
              <a:gd name="connsiteY8" fmla="*/ 1120345 h 3531288"/>
              <a:gd name="connsiteX9" fmla="*/ 2569999 w 3501625"/>
              <a:gd name="connsiteY9" fmla="*/ 1024550 h 3531288"/>
              <a:gd name="connsiteX10" fmla="*/ 3005427 w 3501625"/>
              <a:gd name="connsiteY10" fmla="*/ 1529647 h 3531288"/>
              <a:gd name="connsiteX11" fmla="*/ 2874799 w 3501625"/>
              <a:gd name="connsiteY11" fmla="*/ 2452756 h 3531288"/>
              <a:gd name="connsiteX12" fmla="*/ 3493108 w 3501625"/>
              <a:gd name="connsiteY12" fmla="*/ 2522424 h 3531288"/>
              <a:gd name="connsiteX13" fmla="*/ 3318936 w 3501625"/>
              <a:gd name="connsiteY13" fmla="*/ 3489076 h 3531288"/>
              <a:gd name="connsiteX14" fmla="*/ 2282616 w 3501625"/>
              <a:gd name="connsiteY14" fmla="*/ 3280071 h 3531288"/>
              <a:gd name="connsiteX15" fmla="*/ 2003942 w 3501625"/>
              <a:gd name="connsiteY15" fmla="*/ 2574676 h 3531288"/>
              <a:gd name="connsiteX16" fmla="*/ 1298548 w 3501625"/>
              <a:gd name="connsiteY16" fmla="*/ 3114608 h 3531288"/>
              <a:gd name="connsiteX0" fmla="*/ 0 w 3446832"/>
              <a:gd name="connsiteY0" fmla="*/ 52246 h 3523741"/>
              <a:gd name="connsiteX1" fmla="*/ 423496 w 3446832"/>
              <a:gd name="connsiteY1" fmla="*/ 847512 h 3523741"/>
              <a:gd name="connsiteX2" fmla="*/ 1526545 w 3446832"/>
              <a:gd name="connsiteY2" fmla="*/ 18776 h 3523741"/>
              <a:gd name="connsiteX3" fmla="*/ 2119625 w 3446832"/>
              <a:gd name="connsiteY3" fmla="*/ 404923 h 3523741"/>
              <a:gd name="connsiteX4" fmla="*/ 1552482 w 3446832"/>
              <a:gd name="connsiteY4" fmla="*/ 852899 h 3523741"/>
              <a:gd name="connsiteX5" fmla="*/ 912829 w 3446832"/>
              <a:gd name="connsiteY5" fmla="*/ 1286969 h 3523741"/>
              <a:gd name="connsiteX6" fmla="*/ 686407 w 3446832"/>
              <a:gd name="connsiteY6" fmla="*/ 1792068 h 3523741"/>
              <a:gd name="connsiteX7" fmla="*/ 1870771 w 3446832"/>
              <a:gd name="connsiteY7" fmla="*/ 1748524 h 3523741"/>
              <a:gd name="connsiteX8" fmla="*/ 2097195 w 3446832"/>
              <a:gd name="connsiteY8" fmla="*/ 1112798 h 3523741"/>
              <a:gd name="connsiteX9" fmla="*/ 2515206 w 3446832"/>
              <a:gd name="connsiteY9" fmla="*/ 1017003 h 3523741"/>
              <a:gd name="connsiteX10" fmla="*/ 2950634 w 3446832"/>
              <a:gd name="connsiteY10" fmla="*/ 1522100 h 3523741"/>
              <a:gd name="connsiteX11" fmla="*/ 2820006 w 3446832"/>
              <a:gd name="connsiteY11" fmla="*/ 2445209 h 3523741"/>
              <a:gd name="connsiteX12" fmla="*/ 3438315 w 3446832"/>
              <a:gd name="connsiteY12" fmla="*/ 2514877 h 3523741"/>
              <a:gd name="connsiteX13" fmla="*/ 3264143 w 3446832"/>
              <a:gd name="connsiteY13" fmla="*/ 3481529 h 3523741"/>
              <a:gd name="connsiteX14" fmla="*/ 2227823 w 3446832"/>
              <a:gd name="connsiteY14" fmla="*/ 3272524 h 3523741"/>
              <a:gd name="connsiteX15" fmla="*/ 1949149 w 3446832"/>
              <a:gd name="connsiteY15" fmla="*/ 2567129 h 3523741"/>
              <a:gd name="connsiteX16" fmla="*/ 1243755 w 3446832"/>
              <a:gd name="connsiteY16" fmla="*/ 3107061 h 3523741"/>
              <a:gd name="connsiteX0" fmla="*/ 0 w 3657588"/>
              <a:gd name="connsiteY0" fmla="*/ 146637 h 3524004"/>
              <a:gd name="connsiteX1" fmla="*/ 634252 w 3657588"/>
              <a:gd name="connsiteY1" fmla="*/ 847775 h 3524004"/>
              <a:gd name="connsiteX2" fmla="*/ 1737301 w 3657588"/>
              <a:gd name="connsiteY2" fmla="*/ 19039 h 3524004"/>
              <a:gd name="connsiteX3" fmla="*/ 2330381 w 3657588"/>
              <a:gd name="connsiteY3" fmla="*/ 405186 h 3524004"/>
              <a:gd name="connsiteX4" fmla="*/ 1763238 w 3657588"/>
              <a:gd name="connsiteY4" fmla="*/ 853162 h 3524004"/>
              <a:gd name="connsiteX5" fmla="*/ 1123585 w 3657588"/>
              <a:gd name="connsiteY5" fmla="*/ 1287232 h 3524004"/>
              <a:gd name="connsiteX6" fmla="*/ 897163 w 3657588"/>
              <a:gd name="connsiteY6" fmla="*/ 1792331 h 3524004"/>
              <a:gd name="connsiteX7" fmla="*/ 2081527 w 3657588"/>
              <a:gd name="connsiteY7" fmla="*/ 1748787 h 3524004"/>
              <a:gd name="connsiteX8" fmla="*/ 2307951 w 3657588"/>
              <a:gd name="connsiteY8" fmla="*/ 1113061 h 3524004"/>
              <a:gd name="connsiteX9" fmla="*/ 2725962 w 3657588"/>
              <a:gd name="connsiteY9" fmla="*/ 1017266 h 3524004"/>
              <a:gd name="connsiteX10" fmla="*/ 3161390 w 3657588"/>
              <a:gd name="connsiteY10" fmla="*/ 1522363 h 3524004"/>
              <a:gd name="connsiteX11" fmla="*/ 3030762 w 3657588"/>
              <a:gd name="connsiteY11" fmla="*/ 2445472 h 3524004"/>
              <a:gd name="connsiteX12" fmla="*/ 3649071 w 3657588"/>
              <a:gd name="connsiteY12" fmla="*/ 2515140 h 3524004"/>
              <a:gd name="connsiteX13" fmla="*/ 3474899 w 3657588"/>
              <a:gd name="connsiteY13" fmla="*/ 3481792 h 3524004"/>
              <a:gd name="connsiteX14" fmla="*/ 2438579 w 3657588"/>
              <a:gd name="connsiteY14" fmla="*/ 3272787 h 3524004"/>
              <a:gd name="connsiteX15" fmla="*/ 2159905 w 3657588"/>
              <a:gd name="connsiteY15" fmla="*/ 2567392 h 3524004"/>
              <a:gd name="connsiteX16" fmla="*/ 1454511 w 3657588"/>
              <a:gd name="connsiteY16" fmla="*/ 3107324 h 3524004"/>
              <a:gd name="connsiteX0" fmla="*/ 0 w 3657588"/>
              <a:gd name="connsiteY0" fmla="*/ 146637 h 3524004"/>
              <a:gd name="connsiteX1" fmla="*/ 634252 w 3657588"/>
              <a:gd name="connsiteY1" fmla="*/ 847775 h 3524004"/>
              <a:gd name="connsiteX2" fmla="*/ 1737301 w 3657588"/>
              <a:gd name="connsiteY2" fmla="*/ 19039 h 3524004"/>
              <a:gd name="connsiteX3" fmla="*/ 2330381 w 3657588"/>
              <a:gd name="connsiteY3" fmla="*/ 405186 h 3524004"/>
              <a:gd name="connsiteX4" fmla="*/ 1763238 w 3657588"/>
              <a:gd name="connsiteY4" fmla="*/ 853162 h 3524004"/>
              <a:gd name="connsiteX5" fmla="*/ 1123585 w 3657588"/>
              <a:gd name="connsiteY5" fmla="*/ 1287232 h 3524004"/>
              <a:gd name="connsiteX6" fmla="*/ 897163 w 3657588"/>
              <a:gd name="connsiteY6" fmla="*/ 1792331 h 3524004"/>
              <a:gd name="connsiteX7" fmla="*/ 2081527 w 3657588"/>
              <a:gd name="connsiteY7" fmla="*/ 1748787 h 3524004"/>
              <a:gd name="connsiteX8" fmla="*/ 2307951 w 3657588"/>
              <a:gd name="connsiteY8" fmla="*/ 1113061 h 3524004"/>
              <a:gd name="connsiteX9" fmla="*/ 2725962 w 3657588"/>
              <a:gd name="connsiteY9" fmla="*/ 1017266 h 3524004"/>
              <a:gd name="connsiteX10" fmla="*/ 3161390 w 3657588"/>
              <a:gd name="connsiteY10" fmla="*/ 1522363 h 3524004"/>
              <a:gd name="connsiteX11" fmla="*/ 3030762 w 3657588"/>
              <a:gd name="connsiteY11" fmla="*/ 2445472 h 3524004"/>
              <a:gd name="connsiteX12" fmla="*/ 3649071 w 3657588"/>
              <a:gd name="connsiteY12" fmla="*/ 2515140 h 3524004"/>
              <a:gd name="connsiteX13" fmla="*/ 3474899 w 3657588"/>
              <a:gd name="connsiteY13" fmla="*/ 3481792 h 3524004"/>
              <a:gd name="connsiteX14" fmla="*/ 2438579 w 3657588"/>
              <a:gd name="connsiteY14" fmla="*/ 3272787 h 3524004"/>
              <a:gd name="connsiteX15" fmla="*/ 2159905 w 3657588"/>
              <a:gd name="connsiteY15" fmla="*/ 2567392 h 3524004"/>
              <a:gd name="connsiteX16" fmla="*/ 1454511 w 3657588"/>
              <a:gd name="connsiteY16" fmla="*/ 3107324 h 3524004"/>
              <a:gd name="connsiteX0" fmla="*/ 0 w 3657588"/>
              <a:gd name="connsiteY0" fmla="*/ 146637 h 3524004"/>
              <a:gd name="connsiteX1" fmla="*/ 634252 w 3657588"/>
              <a:gd name="connsiteY1" fmla="*/ 847775 h 3524004"/>
              <a:gd name="connsiteX2" fmla="*/ 1737301 w 3657588"/>
              <a:gd name="connsiteY2" fmla="*/ 19039 h 3524004"/>
              <a:gd name="connsiteX3" fmla="*/ 2330381 w 3657588"/>
              <a:gd name="connsiteY3" fmla="*/ 405186 h 3524004"/>
              <a:gd name="connsiteX4" fmla="*/ 1763238 w 3657588"/>
              <a:gd name="connsiteY4" fmla="*/ 853162 h 3524004"/>
              <a:gd name="connsiteX5" fmla="*/ 1123585 w 3657588"/>
              <a:gd name="connsiteY5" fmla="*/ 1287232 h 3524004"/>
              <a:gd name="connsiteX6" fmla="*/ 897163 w 3657588"/>
              <a:gd name="connsiteY6" fmla="*/ 1792331 h 3524004"/>
              <a:gd name="connsiteX7" fmla="*/ 2081527 w 3657588"/>
              <a:gd name="connsiteY7" fmla="*/ 1748787 h 3524004"/>
              <a:gd name="connsiteX8" fmla="*/ 2307951 w 3657588"/>
              <a:gd name="connsiteY8" fmla="*/ 1113061 h 3524004"/>
              <a:gd name="connsiteX9" fmla="*/ 2725962 w 3657588"/>
              <a:gd name="connsiteY9" fmla="*/ 1017266 h 3524004"/>
              <a:gd name="connsiteX10" fmla="*/ 3161390 w 3657588"/>
              <a:gd name="connsiteY10" fmla="*/ 1522363 h 3524004"/>
              <a:gd name="connsiteX11" fmla="*/ 3030762 w 3657588"/>
              <a:gd name="connsiteY11" fmla="*/ 2445472 h 3524004"/>
              <a:gd name="connsiteX12" fmla="*/ 3649071 w 3657588"/>
              <a:gd name="connsiteY12" fmla="*/ 2515140 h 3524004"/>
              <a:gd name="connsiteX13" fmla="*/ 3474899 w 3657588"/>
              <a:gd name="connsiteY13" fmla="*/ 3481792 h 3524004"/>
              <a:gd name="connsiteX14" fmla="*/ 2438579 w 3657588"/>
              <a:gd name="connsiteY14" fmla="*/ 3272787 h 3524004"/>
              <a:gd name="connsiteX15" fmla="*/ 2159905 w 3657588"/>
              <a:gd name="connsiteY15" fmla="*/ 2567392 h 3524004"/>
              <a:gd name="connsiteX16" fmla="*/ 1454511 w 3657588"/>
              <a:gd name="connsiteY16" fmla="*/ 3107324 h 3524004"/>
              <a:gd name="connsiteX0" fmla="*/ 0 w 3657588"/>
              <a:gd name="connsiteY0" fmla="*/ 146054 h 3523421"/>
              <a:gd name="connsiteX1" fmla="*/ 1032196 w 3657588"/>
              <a:gd name="connsiteY1" fmla="*/ 881579 h 3523421"/>
              <a:gd name="connsiteX2" fmla="*/ 1737301 w 3657588"/>
              <a:gd name="connsiteY2" fmla="*/ 18456 h 3523421"/>
              <a:gd name="connsiteX3" fmla="*/ 2330381 w 3657588"/>
              <a:gd name="connsiteY3" fmla="*/ 404603 h 3523421"/>
              <a:gd name="connsiteX4" fmla="*/ 1763238 w 3657588"/>
              <a:gd name="connsiteY4" fmla="*/ 852579 h 3523421"/>
              <a:gd name="connsiteX5" fmla="*/ 1123585 w 3657588"/>
              <a:gd name="connsiteY5" fmla="*/ 1286649 h 3523421"/>
              <a:gd name="connsiteX6" fmla="*/ 897163 w 3657588"/>
              <a:gd name="connsiteY6" fmla="*/ 1791748 h 3523421"/>
              <a:gd name="connsiteX7" fmla="*/ 2081527 w 3657588"/>
              <a:gd name="connsiteY7" fmla="*/ 1748204 h 3523421"/>
              <a:gd name="connsiteX8" fmla="*/ 2307951 w 3657588"/>
              <a:gd name="connsiteY8" fmla="*/ 1112478 h 3523421"/>
              <a:gd name="connsiteX9" fmla="*/ 2725962 w 3657588"/>
              <a:gd name="connsiteY9" fmla="*/ 1016683 h 3523421"/>
              <a:gd name="connsiteX10" fmla="*/ 3161390 w 3657588"/>
              <a:gd name="connsiteY10" fmla="*/ 1521780 h 3523421"/>
              <a:gd name="connsiteX11" fmla="*/ 3030762 w 3657588"/>
              <a:gd name="connsiteY11" fmla="*/ 2444889 h 3523421"/>
              <a:gd name="connsiteX12" fmla="*/ 3649071 w 3657588"/>
              <a:gd name="connsiteY12" fmla="*/ 2514557 h 3523421"/>
              <a:gd name="connsiteX13" fmla="*/ 3474899 w 3657588"/>
              <a:gd name="connsiteY13" fmla="*/ 3481209 h 3523421"/>
              <a:gd name="connsiteX14" fmla="*/ 2438579 w 3657588"/>
              <a:gd name="connsiteY14" fmla="*/ 3272204 h 3523421"/>
              <a:gd name="connsiteX15" fmla="*/ 2159905 w 3657588"/>
              <a:gd name="connsiteY15" fmla="*/ 2566809 h 3523421"/>
              <a:gd name="connsiteX16" fmla="*/ 1454511 w 3657588"/>
              <a:gd name="connsiteY16" fmla="*/ 3106741 h 3523421"/>
              <a:gd name="connsiteX0" fmla="*/ 0 w 3657588"/>
              <a:gd name="connsiteY0" fmla="*/ 148594 h 3525961"/>
              <a:gd name="connsiteX1" fmla="*/ 1097499 w 3657588"/>
              <a:gd name="connsiteY1" fmla="*/ 748411 h 3525961"/>
              <a:gd name="connsiteX2" fmla="*/ 1737301 w 3657588"/>
              <a:gd name="connsiteY2" fmla="*/ 20996 h 3525961"/>
              <a:gd name="connsiteX3" fmla="*/ 2330381 w 3657588"/>
              <a:gd name="connsiteY3" fmla="*/ 407143 h 3525961"/>
              <a:gd name="connsiteX4" fmla="*/ 1763238 w 3657588"/>
              <a:gd name="connsiteY4" fmla="*/ 855119 h 3525961"/>
              <a:gd name="connsiteX5" fmla="*/ 1123585 w 3657588"/>
              <a:gd name="connsiteY5" fmla="*/ 1289189 h 3525961"/>
              <a:gd name="connsiteX6" fmla="*/ 897163 w 3657588"/>
              <a:gd name="connsiteY6" fmla="*/ 1794288 h 3525961"/>
              <a:gd name="connsiteX7" fmla="*/ 2081527 w 3657588"/>
              <a:gd name="connsiteY7" fmla="*/ 1750744 h 3525961"/>
              <a:gd name="connsiteX8" fmla="*/ 2307951 w 3657588"/>
              <a:gd name="connsiteY8" fmla="*/ 1115018 h 3525961"/>
              <a:gd name="connsiteX9" fmla="*/ 2725962 w 3657588"/>
              <a:gd name="connsiteY9" fmla="*/ 1019223 h 3525961"/>
              <a:gd name="connsiteX10" fmla="*/ 3161390 w 3657588"/>
              <a:gd name="connsiteY10" fmla="*/ 1524320 h 3525961"/>
              <a:gd name="connsiteX11" fmla="*/ 3030762 w 3657588"/>
              <a:gd name="connsiteY11" fmla="*/ 2447429 h 3525961"/>
              <a:gd name="connsiteX12" fmla="*/ 3649071 w 3657588"/>
              <a:gd name="connsiteY12" fmla="*/ 2517097 h 3525961"/>
              <a:gd name="connsiteX13" fmla="*/ 3474899 w 3657588"/>
              <a:gd name="connsiteY13" fmla="*/ 3483749 h 3525961"/>
              <a:gd name="connsiteX14" fmla="*/ 2438579 w 3657588"/>
              <a:gd name="connsiteY14" fmla="*/ 3274744 h 3525961"/>
              <a:gd name="connsiteX15" fmla="*/ 2159905 w 3657588"/>
              <a:gd name="connsiteY15" fmla="*/ 2569349 h 3525961"/>
              <a:gd name="connsiteX16" fmla="*/ 1454511 w 3657588"/>
              <a:gd name="connsiteY16" fmla="*/ 3109281 h 3525961"/>
              <a:gd name="connsiteX0" fmla="*/ 0 w 3657588"/>
              <a:gd name="connsiteY0" fmla="*/ 154576 h 3531943"/>
              <a:gd name="connsiteX1" fmla="*/ 1084081 w 3657588"/>
              <a:gd name="connsiteY1" fmla="*/ 535677 h 3531943"/>
              <a:gd name="connsiteX2" fmla="*/ 1737301 w 3657588"/>
              <a:gd name="connsiteY2" fmla="*/ 26978 h 3531943"/>
              <a:gd name="connsiteX3" fmla="*/ 2330381 w 3657588"/>
              <a:gd name="connsiteY3" fmla="*/ 413125 h 3531943"/>
              <a:gd name="connsiteX4" fmla="*/ 1763238 w 3657588"/>
              <a:gd name="connsiteY4" fmla="*/ 861101 h 3531943"/>
              <a:gd name="connsiteX5" fmla="*/ 1123585 w 3657588"/>
              <a:gd name="connsiteY5" fmla="*/ 1295171 h 3531943"/>
              <a:gd name="connsiteX6" fmla="*/ 897163 w 3657588"/>
              <a:gd name="connsiteY6" fmla="*/ 1800270 h 3531943"/>
              <a:gd name="connsiteX7" fmla="*/ 2081527 w 3657588"/>
              <a:gd name="connsiteY7" fmla="*/ 1756726 h 3531943"/>
              <a:gd name="connsiteX8" fmla="*/ 2307951 w 3657588"/>
              <a:gd name="connsiteY8" fmla="*/ 1121000 h 3531943"/>
              <a:gd name="connsiteX9" fmla="*/ 2725962 w 3657588"/>
              <a:gd name="connsiteY9" fmla="*/ 1025205 h 3531943"/>
              <a:gd name="connsiteX10" fmla="*/ 3161390 w 3657588"/>
              <a:gd name="connsiteY10" fmla="*/ 1530302 h 3531943"/>
              <a:gd name="connsiteX11" fmla="*/ 3030762 w 3657588"/>
              <a:gd name="connsiteY11" fmla="*/ 2453411 h 3531943"/>
              <a:gd name="connsiteX12" fmla="*/ 3649071 w 3657588"/>
              <a:gd name="connsiteY12" fmla="*/ 2523079 h 3531943"/>
              <a:gd name="connsiteX13" fmla="*/ 3474899 w 3657588"/>
              <a:gd name="connsiteY13" fmla="*/ 3489731 h 3531943"/>
              <a:gd name="connsiteX14" fmla="*/ 2438579 w 3657588"/>
              <a:gd name="connsiteY14" fmla="*/ 3280726 h 3531943"/>
              <a:gd name="connsiteX15" fmla="*/ 2159905 w 3657588"/>
              <a:gd name="connsiteY15" fmla="*/ 2575331 h 3531943"/>
              <a:gd name="connsiteX16" fmla="*/ 1454511 w 3657588"/>
              <a:gd name="connsiteY16" fmla="*/ 3115263 h 3531943"/>
              <a:gd name="connsiteX0" fmla="*/ 0 w 3657588"/>
              <a:gd name="connsiteY0" fmla="*/ 154576 h 3531943"/>
              <a:gd name="connsiteX1" fmla="*/ 1084081 w 3657588"/>
              <a:gd name="connsiteY1" fmla="*/ 535677 h 3531943"/>
              <a:gd name="connsiteX2" fmla="*/ 1737301 w 3657588"/>
              <a:gd name="connsiteY2" fmla="*/ 26978 h 3531943"/>
              <a:gd name="connsiteX3" fmla="*/ 2330381 w 3657588"/>
              <a:gd name="connsiteY3" fmla="*/ 413125 h 3531943"/>
              <a:gd name="connsiteX4" fmla="*/ 1763238 w 3657588"/>
              <a:gd name="connsiteY4" fmla="*/ 861101 h 3531943"/>
              <a:gd name="connsiteX5" fmla="*/ 1123585 w 3657588"/>
              <a:gd name="connsiteY5" fmla="*/ 1295171 h 3531943"/>
              <a:gd name="connsiteX6" fmla="*/ 897163 w 3657588"/>
              <a:gd name="connsiteY6" fmla="*/ 1800270 h 3531943"/>
              <a:gd name="connsiteX7" fmla="*/ 2081527 w 3657588"/>
              <a:gd name="connsiteY7" fmla="*/ 1756726 h 3531943"/>
              <a:gd name="connsiteX8" fmla="*/ 2307951 w 3657588"/>
              <a:gd name="connsiteY8" fmla="*/ 1121000 h 3531943"/>
              <a:gd name="connsiteX9" fmla="*/ 2725962 w 3657588"/>
              <a:gd name="connsiteY9" fmla="*/ 1025205 h 3531943"/>
              <a:gd name="connsiteX10" fmla="*/ 3161390 w 3657588"/>
              <a:gd name="connsiteY10" fmla="*/ 1530302 h 3531943"/>
              <a:gd name="connsiteX11" fmla="*/ 3030762 w 3657588"/>
              <a:gd name="connsiteY11" fmla="*/ 2453411 h 3531943"/>
              <a:gd name="connsiteX12" fmla="*/ 3649071 w 3657588"/>
              <a:gd name="connsiteY12" fmla="*/ 2523079 h 3531943"/>
              <a:gd name="connsiteX13" fmla="*/ 3474899 w 3657588"/>
              <a:gd name="connsiteY13" fmla="*/ 3489731 h 3531943"/>
              <a:gd name="connsiteX14" fmla="*/ 2438579 w 3657588"/>
              <a:gd name="connsiteY14" fmla="*/ 3280726 h 3531943"/>
              <a:gd name="connsiteX15" fmla="*/ 2159905 w 3657588"/>
              <a:gd name="connsiteY15" fmla="*/ 2575331 h 3531943"/>
              <a:gd name="connsiteX16" fmla="*/ 1454511 w 3657588"/>
              <a:gd name="connsiteY16" fmla="*/ 3115263 h 3531943"/>
              <a:gd name="connsiteX0" fmla="*/ 0 w 3657588"/>
              <a:gd name="connsiteY0" fmla="*/ 154576 h 3531943"/>
              <a:gd name="connsiteX1" fmla="*/ 1084081 w 3657588"/>
              <a:gd name="connsiteY1" fmla="*/ 535677 h 3531943"/>
              <a:gd name="connsiteX2" fmla="*/ 1737301 w 3657588"/>
              <a:gd name="connsiteY2" fmla="*/ 26978 h 3531943"/>
              <a:gd name="connsiteX3" fmla="*/ 2330381 w 3657588"/>
              <a:gd name="connsiteY3" fmla="*/ 413125 h 3531943"/>
              <a:gd name="connsiteX4" fmla="*/ 1763238 w 3657588"/>
              <a:gd name="connsiteY4" fmla="*/ 861101 h 3531943"/>
              <a:gd name="connsiteX5" fmla="*/ 1123585 w 3657588"/>
              <a:gd name="connsiteY5" fmla="*/ 1295171 h 3531943"/>
              <a:gd name="connsiteX6" fmla="*/ 897163 w 3657588"/>
              <a:gd name="connsiteY6" fmla="*/ 1800270 h 3531943"/>
              <a:gd name="connsiteX7" fmla="*/ 2081527 w 3657588"/>
              <a:gd name="connsiteY7" fmla="*/ 1756726 h 3531943"/>
              <a:gd name="connsiteX8" fmla="*/ 2307951 w 3657588"/>
              <a:gd name="connsiteY8" fmla="*/ 1121000 h 3531943"/>
              <a:gd name="connsiteX9" fmla="*/ 2725962 w 3657588"/>
              <a:gd name="connsiteY9" fmla="*/ 1025205 h 3531943"/>
              <a:gd name="connsiteX10" fmla="*/ 3161390 w 3657588"/>
              <a:gd name="connsiteY10" fmla="*/ 1530302 h 3531943"/>
              <a:gd name="connsiteX11" fmla="*/ 3030762 w 3657588"/>
              <a:gd name="connsiteY11" fmla="*/ 2453411 h 3531943"/>
              <a:gd name="connsiteX12" fmla="*/ 3649071 w 3657588"/>
              <a:gd name="connsiteY12" fmla="*/ 2523079 h 3531943"/>
              <a:gd name="connsiteX13" fmla="*/ 3474899 w 3657588"/>
              <a:gd name="connsiteY13" fmla="*/ 3489731 h 3531943"/>
              <a:gd name="connsiteX14" fmla="*/ 2438579 w 3657588"/>
              <a:gd name="connsiteY14" fmla="*/ 3280726 h 3531943"/>
              <a:gd name="connsiteX15" fmla="*/ 2159905 w 3657588"/>
              <a:gd name="connsiteY15" fmla="*/ 2575331 h 3531943"/>
              <a:gd name="connsiteX16" fmla="*/ 1454511 w 3657588"/>
              <a:gd name="connsiteY16" fmla="*/ 3115263 h 3531943"/>
              <a:gd name="connsiteX0" fmla="*/ 0 w 3657588"/>
              <a:gd name="connsiteY0" fmla="*/ 154576 h 3531943"/>
              <a:gd name="connsiteX1" fmla="*/ 1084081 w 3657588"/>
              <a:gd name="connsiteY1" fmla="*/ 535677 h 3531943"/>
              <a:gd name="connsiteX2" fmla="*/ 1737301 w 3657588"/>
              <a:gd name="connsiteY2" fmla="*/ 26978 h 3531943"/>
              <a:gd name="connsiteX3" fmla="*/ 2330381 w 3657588"/>
              <a:gd name="connsiteY3" fmla="*/ 413125 h 3531943"/>
              <a:gd name="connsiteX4" fmla="*/ 1763238 w 3657588"/>
              <a:gd name="connsiteY4" fmla="*/ 861101 h 3531943"/>
              <a:gd name="connsiteX5" fmla="*/ 1123585 w 3657588"/>
              <a:gd name="connsiteY5" fmla="*/ 1295171 h 3531943"/>
              <a:gd name="connsiteX6" fmla="*/ 897163 w 3657588"/>
              <a:gd name="connsiteY6" fmla="*/ 1800270 h 3531943"/>
              <a:gd name="connsiteX7" fmla="*/ 2081527 w 3657588"/>
              <a:gd name="connsiteY7" fmla="*/ 1756726 h 3531943"/>
              <a:gd name="connsiteX8" fmla="*/ 2307951 w 3657588"/>
              <a:gd name="connsiteY8" fmla="*/ 1121000 h 3531943"/>
              <a:gd name="connsiteX9" fmla="*/ 2725962 w 3657588"/>
              <a:gd name="connsiteY9" fmla="*/ 1025205 h 3531943"/>
              <a:gd name="connsiteX10" fmla="*/ 3161390 w 3657588"/>
              <a:gd name="connsiteY10" fmla="*/ 1530302 h 3531943"/>
              <a:gd name="connsiteX11" fmla="*/ 2669729 w 3657588"/>
              <a:gd name="connsiteY11" fmla="*/ 2200221 h 3531943"/>
              <a:gd name="connsiteX12" fmla="*/ 3649071 w 3657588"/>
              <a:gd name="connsiteY12" fmla="*/ 2523079 h 3531943"/>
              <a:gd name="connsiteX13" fmla="*/ 3474899 w 3657588"/>
              <a:gd name="connsiteY13" fmla="*/ 3489731 h 3531943"/>
              <a:gd name="connsiteX14" fmla="*/ 2438579 w 3657588"/>
              <a:gd name="connsiteY14" fmla="*/ 3280726 h 3531943"/>
              <a:gd name="connsiteX15" fmla="*/ 2159905 w 3657588"/>
              <a:gd name="connsiteY15" fmla="*/ 2575331 h 3531943"/>
              <a:gd name="connsiteX16" fmla="*/ 1454511 w 3657588"/>
              <a:gd name="connsiteY16" fmla="*/ 3115263 h 3531943"/>
              <a:gd name="connsiteX0" fmla="*/ 0 w 3589835"/>
              <a:gd name="connsiteY0" fmla="*/ 154576 h 3552036"/>
              <a:gd name="connsiteX1" fmla="*/ 1084081 w 3589835"/>
              <a:gd name="connsiteY1" fmla="*/ 535677 h 3552036"/>
              <a:gd name="connsiteX2" fmla="*/ 1737301 w 3589835"/>
              <a:gd name="connsiteY2" fmla="*/ 26978 h 3552036"/>
              <a:gd name="connsiteX3" fmla="*/ 2330381 w 3589835"/>
              <a:gd name="connsiteY3" fmla="*/ 413125 h 3552036"/>
              <a:gd name="connsiteX4" fmla="*/ 1763238 w 3589835"/>
              <a:gd name="connsiteY4" fmla="*/ 861101 h 3552036"/>
              <a:gd name="connsiteX5" fmla="*/ 1123585 w 3589835"/>
              <a:gd name="connsiteY5" fmla="*/ 1295171 h 3552036"/>
              <a:gd name="connsiteX6" fmla="*/ 897163 w 3589835"/>
              <a:gd name="connsiteY6" fmla="*/ 1800270 h 3552036"/>
              <a:gd name="connsiteX7" fmla="*/ 2081527 w 3589835"/>
              <a:gd name="connsiteY7" fmla="*/ 1756726 h 3552036"/>
              <a:gd name="connsiteX8" fmla="*/ 2307951 w 3589835"/>
              <a:gd name="connsiteY8" fmla="*/ 1121000 h 3552036"/>
              <a:gd name="connsiteX9" fmla="*/ 2725962 w 3589835"/>
              <a:gd name="connsiteY9" fmla="*/ 1025205 h 3552036"/>
              <a:gd name="connsiteX10" fmla="*/ 3161390 w 3589835"/>
              <a:gd name="connsiteY10" fmla="*/ 1530302 h 3552036"/>
              <a:gd name="connsiteX11" fmla="*/ 2669729 w 3589835"/>
              <a:gd name="connsiteY11" fmla="*/ 2200221 h 3552036"/>
              <a:gd name="connsiteX12" fmla="*/ 3552329 w 3589835"/>
              <a:gd name="connsiteY12" fmla="*/ 2235090 h 3552036"/>
              <a:gd name="connsiteX13" fmla="*/ 3474899 w 3589835"/>
              <a:gd name="connsiteY13" fmla="*/ 3489731 h 3552036"/>
              <a:gd name="connsiteX14" fmla="*/ 2438579 w 3589835"/>
              <a:gd name="connsiteY14" fmla="*/ 3280726 h 3552036"/>
              <a:gd name="connsiteX15" fmla="*/ 2159905 w 3589835"/>
              <a:gd name="connsiteY15" fmla="*/ 2575331 h 3552036"/>
              <a:gd name="connsiteX16" fmla="*/ 1454511 w 3589835"/>
              <a:gd name="connsiteY16" fmla="*/ 3115263 h 3552036"/>
              <a:gd name="connsiteX0" fmla="*/ 0 w 3594580"/>
              <a:gd name="connsiteY0" fmla="*/ 154576 h 3508157"/>
              <a:gd name="connsiteX1" fmla="*/ 1084081 w 3594580"/>
              <a:gd name="connsiteY1" fmla="*/ 535677 h 3508157"/>
              <a:gd name="connsiteX2" fmla="*/ 1737301 w 3594580"/>
              <a:gd name="connsiteY2" fmla="*/ 26978 h 3508157"/>
              <a:gd name="connsiteX3" fmla="*/ 2330381 w 3594580"/>
              <a:gd name="connsiteY3" fmla="*/ 413125 h 3508157"/>
              <a:gd name="connsiteX4" fmla="*/ 1763238 w 3594580"/>
              <a:gd name="connsiteY4" fmla="*/ 861101 h 3508157"/>
              <a:gd name="connsiteX5" fmla="*/ 1123585 w 3594580"/>
              <a:gd name="connsiteY5" fmla="*/ 1295171 h 3508157"/>
              <a:gd name="connsiteX6" fmla="*/ 897163 w 3594580"/>
              <a:gd name="connsiteY6" fmla="*/ 1800270 h 3508157"/>
              <a:gd name="connsiteX7" fmla="*/ 2081527 w 3594580"/>
              <a:gd name="connsiteY7" fmla="*/ 1756726 h 3508157"/>
              <a:gd name="connsiteX8" fmla="*/ 2307951 w 3594580"/>
              <a:gd name="connsiteY8" fmla="*/ 1121000 h 3508157"/>
              <a:gd name="connsiteX9" fmla="*/ 2725962 w 3594580"/>
              <a:gd name="connsiteY9" fmla="*/ 1025205 h 3508157"/>
              <a:gd name="connsiteX10" fmla="*/ 3161390 w 3594580"/>
              <a:gd name="connsiteY10" fmla="*/ 1530302 h 3508157"/>
              <a:gd name="connsiteX11" fmla="*/ 2669729 w 3594580"/>
              <a:gd name="connsiteY11" fmla="*/ 2200221 h 3508157"/>
              <a:gd name="connsiteX12" fmla="*/ 3552329 w 3594580"/>
              <a:gd name="connsiteY12" fmla="*/ 2235090 h 3508157"/>
              <a:gd name="connsiteX13" fmla="*/ 3434269 w 3594580"/>
              <a:gd name="connsiteY13" fmla="*/ 2882441 h 3508157"/>
              <a:gd name="connsiteX14" fmla="*/ 3474899 w 3594580"/>
              <a:gd name="connsiteY14" fmla="*/ 3489731 h 3508157"/>
              <a:gd name="connsiteX15" fmla="*/ 2438579 w 3594580"/>
              <a:gd name="connsiteY15" fmla="*/ 3280726 h 3508157"/>
              <a:gd name="connsiteX16" fmla="*/ 2159905 w 3594580"/>
              <a:gd name="connsiteY16" fmla="*/ 2575331 h 3508157"/>
              <a:gd name="connsiteX17" fmla="*/ 1454511 w 3594580"/>
              <a:gd name="connsiteY17" fmla="*/ 3115263 h 3508157"/>
              <a:gd name="connsiteX0" fmla="*/ 0 w 3594580"/>
              <a:gd name="connsiteY0" fmla="*/ 154576 h 3280726"/>
              <a:gd name="connsiteX1" fmla="*/ 1084081 w 3594580"/>
              <a:gd name="connsiteY1" fmla="*/ 535677 h 3280726"/>
              <a:gd name="connsiteX2" fmla="*/ 1737301 w 3594580"/>
              <a:gd name="connsiteY2" fmla="*/ 26978 h 3280726"/>
              <a:gd name="connsiteX3" fmla="*/ 2330381 w 3594580"/>
              <a:gd name="connsiteY3" fmla="*/ 413125 h 3280726"/>
              <a:gd name="connsiteX4" fmla="*/ 1763238 w 3594580"/>
              <a:gd name="connsiteY4" fmla="*/ 861101 h 3280726"/>
              <a:gd name="connsiteX5" fmla="*/ 1123585 w 3594580"/>
              <a:gd name="connsiteY5" fmla="*/ 1295171 h 3280726"/>
              <a:gd name="connsiteX6" fmla="*/ 897163 w 3594580"/>
              <a:gd name="connsiteY6" fmla="*/ 1800270 h 3280726"/>
              <a:gd name="connsiteX7" fmla="*/ 2081527 w 3594580"/>
              <a:gd name="connsiteY7" fmla="*/ 1756726 h 3280726"/>
              <a:gd name="connsiteX8" fmla="*/ 2307951 w 3594580"/>
              <a:gd name="connsiteY8" fmla="*/ 1121000 h 3280726"/>
              <a:gd name="connsiteX9" fmla="*/ 2725962 w 3594580"/>
              <a:gd name="connsiteY9" fmla="*/ 1025205 h 3280726"/>
              <a:gd name="connsiteX10" fmla="*/ 3161390 w 3594580"/>
              <a:gd name="connsiteY10" fmla="*/ 1530302 h 3280726"/>
              <a:gd name="connsiteX11" fmla="*/ 2669729 w 3594580"/>
              <a:gd name="connsiteY11" fmla="*/ 2200221 h 3280726"/>
              <a:gd name="connsiteX12" fmla="*/ 3552329 w 3594580"/>
              <a:gd name="connsiteY12" fmla="*/ 2235090 h 3280726"/>
              <a:gd name="connsiteX13" fmla="*/ 3434269 w 3594580"/>
              <a:gd name="connsiteY13" fmla="*/ 2882441 h 3280726"/>
              <a:gd name="connsiteX14" fmla="*/ 2832875 w 3594580"/>
              <a:gd name="connsiteY14" fmla="*/ 2575668 h 3280726"/>
              <a:gd name="connsiteX15" fmla="*/ 2438579 w 3594580"/>
              <a:gd name="connsiteY15" fmla="*/ 3280726 h 3280726"/>
              <a:gd name="connsiteX16" fmla="*/ 2159905 w 3594580"/>
              <a:gd name="connsiteY16" fmla="*/ 2575331 h 3280726"/>
              <a:gd name="connsiteX17" fmla="*/ 1454511 w 3594580"/>
              <a:gd name="connsiteY17" fmla="*/ 3115263 h 3280726"/>
              <a:gd name="connsiteX0" fmla="*/ 0 w 3594580"/>
              <a:gd name="connsiteY0" fmla="*/ 154576 h 3115263"/>
              <a:gd name="connsiteX1" fmla="*/ 1084081 w 3594580"/>
              <a:gd name="connsiteY1" fmla="*/ 535677 h 3115263"/>
              <a:gd name="connsiteX2" fmla="*/ 1737301 w 3594580"/>
              <a:gd name="connsiteY2" fmla="*/ 26978 h 3115263"/>
              <a:gd name="connsiteX3" fmla="*/ 2330381 w 3594580"/>
              <a:gd name="connsiteY3" fmla="*/ 413125 h 3115263"/>
              <a:gd name="connsiteX4" fmla="*/ 1763238 w 3594580"/>
              <a:gd name="connsiteY4" fmla="*/ 861101 h 3115263"/>
              <a:gd name="connsiteX5" fmla="*/ 1123585 w 3594580"/>
              <a:gd name="connsiteY5" fmla="*/ 1295171 h 3115263"/>
              <a:gd name="connsiteX6" fmla="*/ 897163 w 3594580"/>
              <a:gd name="connsiteY6" fmla="*/ 1800270 h 3115263"/>
              <a:gd name="connsiteX7" fmla="*/ 2081527 w 3594580"/>
              <a:gd name="connsiteY7" fmla="*/ 1756726 h 3115263"/>
              <a:gd name="connsiteX8" fmla="*/ 2307951 w 3594580"/>
              <a:gd name="connsiteY8" fmla="*/ 1121000 h 3115263"/>
              <a:gd name="connsiteX9" fmla="*/ 2725962 w 3594580"/>
              <a:gd name="connsiteY9" fmla="*/ 1025205 h 3115263"/>
              <a:gd name="connsiteX10" fmla="*/ 3161390 w 3594580"/>
              <a:gd name="connsiteY10" fmla="*/ 1530302 h 3115263"/>
              <a:gd name="connsiteX11" fmla="*/ 2669729 w 3594580"/>
              <a:gd name="connsiteY11" fmla="*/ 2200221 h 3115263"/>
              <a:gd name="connsiteX12" fmla="*/ 3552329 w 3594580"/>
              <a:gd name="connsiteY12" fmla="*/ 2235090 h 3115263"/>
              <a:gd name="connsiteX13" fmla="*/ 3434269 w 3594580"/>
              <a:gd name="connsiteY13" fmla="*/ 2882441 h 3115263"/>
              <a:gd name="connsiteX14" fmla="*/ 2832875 w 3594580"/>
              <a:gd name="connsiteY14" fmla="*/ 2575668 h 3115263"/>
              <a:gd name="connsiteX15" fmla="*/ 2485318 w 3594580"/>
              <a:gd name="connsiteY15" fmla="*/ 2707269 h 3115263"/>
              <a:gd name="connsiteX16" fmla="*/ 2159905 w 3594580"/>
              <a:gd name="connsiteY16" fmla="*/ 2575331 h 3115263"/>
              <a:gd name="connsiteX17" fmla="*/ 1454511 w 3594580"/>
              <a:gd name="connsiteY17" fmla="*/ 3115263 h 3115263"/>
              <a:gd name="connsiteX0" fmla="*/ 0 w 3594580"/>
              <a:gd name="connsiteY0" fmla="*/ 154576 h 3392382"/>
              <a:gd name="connsiteX1" fmla="*/ 1084081 w 3594580"/>
              <a:gd name="connsiteY1" fmla="*/ 535677 h 3392382"/>
              <a:gd name="connsiteX2" fmla="*/ 1737301 w 3594580"/>
              <a:gd name="connsiteY2" fmla="*/ 26978 h 3392382"/>
              <a:gd name="connsiteX3" fmla="*/ 2330381 w 3594580"/>
              <a:gd name="connsiteY3" fmla="*/ 413125 h 3392382"/>
              <a:gd name="connsiteX4" fmla="*/ 1763238 w 3594580"/>
              <a:gd name="connsiteY4" fmla="*/ 861101 h 3392382"/>
              <a:gd name="connsiteX5" fmla="*/ 1123585 w 3594580"/>
              <a:gd name="connsiteY5" fmla="*/ 1295171 h 3392382"/>
              <a:gd name="connsiteX6" fmla="*/ 897163 w 3594580"/>
              <a:gd name="connsiteY6" fmla="*/ 1800270 h 3392382"/>
              <a:gd name="connsiteX7" fmla="*/ 2081527 w 3594580"/>
              <a:gd name="connsiteY7" fmla="*/ 1756726 h 3392382"/>
              <a:gd name="connsiteX8" fmla="*/ 2307951 w 3594580"/>
              <a:gd name="connsiteY8" fmla="*/ 1121000 h 3392382"/>
              <a:gd name="connsiteX9" fmla="*/ 2725962 w 3594580"/>
              <a:gd name="connsiteY9" fmla="*/ 1025205 h 3392382"/>
              <a:gd name="connsiteX10" fmla="*/ 3161390 w 3594580"/>
              <a:gd name="connsiteY10" fmla="*/ 1530302 h 3392382"/>
              <a:gd name="connsiteX11" fmla="*/ 2669729 w 3594580"/>
              <a:gd name="connsiteY11" fmla="*/ 2200221 h 3392382"/>
              <a:gd name="connsiteX12" fmla="*/ 3552329 w 3594580"/>
              <a:gd name="connsiteY12" fmla="*/ 2235090 h 3392382"/>
              <a:gd name="connsiteX13" fmla="*/ 3434269 w 3594580"/>
              <a:gd name="connsiteY13" fmla="*/ 2882441 h 3392382"/>
              <a:gd name="connsiteX14" fmla="*/ 2832875 w 3594580"/>
              <a:gd name="connsiteY14" fmla="*/ 2575668 h 3392382"/>
              <a:gd name="connsiteX15" fmla="*/ 2485318 w 3594580"/>
              <a:gd name="connsiteY15" fmla="*/ 2707269 h 3392382"/>
              <a:gd name="connsiteX16" fmla="*/ 2701923 w 3594580"/>
              <a:gd name="connsiteY16" fmla="*/ 3392371 h 3392382"/>
              <a:gd name="connsiteX17" fmla="*/ 1454511 w 3594580"/>
              <a:gd name="connsiteY17" fmla="*/ 3115263 h 3392382"/>
              <a:gd name="connsiteX0" fmla="*/ 0 w 3594580"/>
              <a:gd name="connsiteY0" fmla="*/ 154576 h 3756638"/>
              <a:gd name="connsiteX1" fmla="*/ 1084081 w 3594580"/>
              <a:gd name="connsiteY1" fmla="*/ 535677 h 3756638"/>
              <a:gd name="connsiteX2" fmla="*/ 1737301 w 3594580"/>
              <a:gd name="connsiteY2" fmla="*/ 26978 h 3756638"/>
              <a:gd name="connsiteX3" fmla="*/ 2330381 w 3594580"/>
              <a:gd name="connsiteY3" fmla="*/ 413125 h 3756638"/>
              <a:gd name="connsiteX4" fmla="*/ 1763238 w 3594580"/>
              <a:gd name="connsiteY4" fmla="*/ 861101 h 3756638"/>
              <a:gd name="connsiteX5" fmla="*/ 1123585 w 3594580"/>
              <a:gd name="connsiteY5" fmla="*/ 1295171 h 3756638"/>
              <a:gd name="connsiteX6" fmla="*/ 897163 w 3594580"/>
              <a:gd name="connsiteY6" fmla="*/ 1800270 h 3756638"/>
              <a:gd name="connsiteX7" fmla="*/ 2081527 w 3594580"/>
              <a:gd name="connsiteY7" fmla="*/ 1756726 h 3756638"/>
              <a:gd name="connsiteX8" fmla="*/ 2307951 w 3594580"/>
              <a:gd name="connsiteY8" fmla="*/ 1121000 h 3756638"/>
              <a:gd name="connsiteX9" fmla="*/ 2725962 w 3594580"/>
              <a:gd name="connsiteY9" fmla="*/ 1025205 h 3756638"/>
              <a:gd name="connsiteX10" fmla="*/ 3161390 w 3594580"/>
              <a:gd name="connsiteY10" fmla="*/ 1530302 h 3756638"/>
              <a:gd name="connsiteX11" fmla="*/ 2669729 w 3594580"/>
              <a:gd name="connsiteY11" fmla="*/ 2200221 h 3756638"/>
              <a:gd name="connsiteX12" fmla="*/ 3552329 w 3594580"/>
              <a:gd name="connsiteY12" fmla="*/ 2235090 h 3756638"/>
              <a:gd name="connsiteX13" fmla="*/ 3434269 w 3594580"/>
              <a:gd name="connsiteY13" fmla="*/ 2882441 h 3756638"/>
              <a:gd name="connsiteX14" fmla="*/ 2832875 w 3594580"/>
              <a:gd name="connsiteY14" fmla="*/ 2575668 h 3756638"/>
              <a:gd name="connsiteX15" fmla="*/ 2485318 w 3594580"/>
              <a:gd name="connsiteY15" fmla="*/ 2707269 h 3756638"/>
              <a:gd name="connsiteX16" fmla="*/ 2701923 w 3594580"/>
              <a:gd name="connsiteY16" fmla="*/ 3392371 h 3756638"/>
              <a:gd name="connsiteX17" fmla="*/ 2615886 w 3594580"/>
              <a:gd name="connsiteY17" fmla="*/ 3756638 h 3756638"/>
              <a:gd name="connsiteX0" fmla="*/ 0 w 3594580"/>
              <a:gd name="connsiteY0" fmla="*/ 154576 h 3756638"/>
              <a:gd name="connsiteX1" fmla="*/ 1084081 w 3594580"/>
              <a:gd name="connsiteY1" fmla="*/ 535677 h 3756638"/>
              <a:gd name="connsiteX2" fmla="*/ 1737301 w 3594580"/>
              <a:gd name="connsiteY2" fmla="*/ 26978 h 3756638"/>
              <a:gd name="connsiteX3" fmla="*/ 2330381 w 3594580"/>
              <a:gd name="connsiteY3" fmla="*/ 413125 h 3756638"/>
              <a:gd name="connsiteX4" fmla="*/ 1763238 w 3594580"/>
              <a:gd name="connsiteY4" fmla="*/ 861101 h 3756638"/>
              <a:gd name="connsiteX5" fmla="*/ 1123585 w 3594580"/>
              <a:gd name="connsiteY5" fmla="*/ 1295171 h 3756638"/>
              <a:gd name="connsiteX6" fmla="*/ 897163 w 3594580"/>
              <a:gd name="connsiteY6" fmla="*/ 1800270 h 3756638"/>
              <a:gd name="connsiteX7" fmla="*/ 2081527 w 3594580"/>
              <a:gd name="connsiteY7" fmla="*/ 1756726 h 3756638"/>
              <a:gd name="connsiteX8" fmla="*/ 2307951 w 3594580"/>
              <a:gd name="connsiteY8" fmla="*/ 1121000 h 3756638"/>
              <a:gd name="connsiteX9" fmla="*/ 2725962 w 3594580"/>
              <a:gd name="connsiteY9" fmla="*/ 1025205 h 3756638"/>
              <a:gd name="connsiteX10" fmla="*/ 3161390 w 3594580"/>
              <a:gd name="connsiteY10" fmla="*/ 1530302 h 3756638"/>
              <a:gd name="connsiteX11" fmla="*/ 2669729 w 3594580"/>
              <a:gd name="connsiteY11" fmla="*/ 2200221 h 3756638"/>
              <a:gd name="connsiteX12" fmla="*/ 3552329 w 3594580"/>
              <a:gd name="connsiteY12" fmla="*/ 2235090 h 3756638"/>
              <a:gd name="connsiteX13" fmla="*/ 3434269 w 3594580"/>
              <a:gd name="connsiteY13" fmla="*/ 2882441 h 3756638"/>
              <a:gd name="connsiteX14" fmla="*/ 2832875 w 3594580"/>
              <a:gd name="connsiteY14" fmla="*/ 2575668 h 3756638"/>
              <a:gd name="connsiteX15" fmla="*/ 2485318 w 3594580"/>
              <a:gd name="connsiteY15" fmla="*/ 2707269 h 3756638"/>
              <a:gd name="connsiteX16" fmla="*/ 2293777 w 3594580"/>
              <a:gd name="connsiteY16" fmla="*/ 2875073 h 3756638"/>
              <a:gd name="connsiteX17" fmla="*/ 2615886 w 3594580"/>
              <a:gd name="connsiteY17" fmla="*/ 3756638 h 3756638"/>
              <a:gd name="connsiteX0" fmla="*/ 0 w 3594580"/>
              <a:gd name="connsiteY0" fmla="*/ 154576 h 3516974"/>
              <a:gd name="connsiteX1" fmla="*/ 1084081 w 3594580"/>
              <a:gd name="connsiteY1" fmla="*/ 535677 h 3516974"/>
              <a:gd name="connsiteX2" fmla="*/ 1737301 w 3594580"/>
              <a:gd name="connsiteY2" fmla="*/ 26978 h 3516974"/>
              <a:gd name="connsiteX3" fmla="*/ 2330381 w 3594580"/>
              <a:gd name="connsiteY3" fmla="*/ 413125 h 3516974"/>
              <a:gd name="connsiteX4" fmla="*/ 1763238 w 3594580"/>
              <a:gd name="connsiteY4" fmla="*/ 861101 h 3516974"/>
              <a:gd name="connsiteX5" fmla="*/ 1123585 w 3594580"/>
              <a:gd name="connsiteY5" fmla="*/ 1295171 h 3516974"/>
              <a:gd name="connsiteX6" fmla="*/ 897163 w 3594580"/>
              <a:gd name="connsiteY6" fmla="*/ 1800270 h 3516974"/>
              <a:gd name="connsiteX7" fmla="*/ 2081527 w 3594580"/>
              <a:gd name="connsiteY7" fmla="*/ 1756726 h 3516974"/>
              <a:gd name="connsiteX8" fmla="*/ 2307951 w 3594580"/>
              <a:gd name="connsiteY8" fmla="*/ 1121000 h 3516974"/>
              <a:gd name="connsiteX9" fmla="*/ 2725962 w 3594580"/>
              <a:gd name="connsiteY9" fmla="*/ 1025205 h 3516974"/>
              <a:gd name="connsiteX10" fmla="*/ 3161390 w 3594580"/>
              <a:gd name="connsiteY10" fmla="*/ 1530302 h 3516974"/>
              <a:gd name="connsiteX11" fmla="*/ 2669729 w 3594580"/>
              <a:gd name="connsiteY11" fmla="*/ 2200221 h 3516974"/>
              <a:gd name="connsiteX12" fmla="*/ 3552329 w 3594580"/>
              <a:gd name="connsiteY12" fmla="*/ 2235090 h 3516974"/>
              <a:gd name="connsiteX13" fmla="*/ 3434269 w 3594580"/>
              <a:gd name="connsiteY13" fmla="*/ 2882441 h 3516974"/>
              <a:gd name="connsiteX14" fmla="*/ 2832875 w 3594580"/>
              <a:gd name="connsiteY14" fmla="*/ 2575668 h 3516974"/>
              <a:gd name="connsiteX15" fmla="*/ 2485318 w 3594580"/>
              <a:gd name="connsiteY15" fmla="*/ 2707269 h 3516974"/>
              <a:gd name="connsiteX16" fmla="*/ 2293777 w 3594580"/>
              <a:gd name="connsiteY16" fmla="*/ 2875073 h 3516974"/>
              <a:gd name="connsiteX17" fmla="*/ 3394396 w 3594580"/>
              <a:gd name="connsiteY17" fmla="*/ 3516974 h 3516974"/>
              <a:gd name="connsiteX0" fmla="*/ 0 w 3594580"/>
              <a:gd name="connsiteY0" fmla="*/ 154576 h 3533243"/>
              <a:gd name="connsiteX1" fmla="*/ 1084081 w 3594580"/>
              <a:gd name="connsiteY1" fmla="*/ 535677 h 3533243"/>
              <a:gd name="connsiteX2" fmla="*/ 1737301 w 3594580"/>
              <a:gd name="connsiteY2" fmla="*/ 26978 h 3533243"/>
              <a:gd name="connsiteX3" fmla="*/ 2330381 w 3594580"/>
              <a:gd name="connsiteY3" fmla="*/ 413125 h 3533243"/>
              <a:gd name="connsiteX4" fmla="*/ 1763238 w 3594580"/>
              <a:gd name="connsiteY4" fmla="*/ 861101 h 3533243"/>
              <a:gd name="connsiteX5" fmla="*/ 1123585 w 3594580"/>
              <a:gd name="connsiteY5" fmla="*/ 1295171 h 3533243"/>
              <a:gd name="connsiteX6" fmla="*/ 897163 w 3594580"/>
              <a:gd name="connsiteY6" fmla="*/ 1800270 h 3533243"/>
              <a:gd name="connsiteX7" fmla="*/ 2081527 w 3594580"/>
              <a:gd name="connsiteY7" fmla="*/ 1756726 h 3533243"/>
              <a:gd name="connsiteX8" fmla="*/ 2307951 w 3594580"/>
              <a:gd name="connsiteY8" fmla="*/ 1121000 h 3533243"/>
              <a:gd name="connsiteX9" fmla="*/ 2725962 w 3594580"/>
              <a:gd name="connsiteY9" fmla="*/ 1025205 h 3533243"/>
              <a:gd name="connsiteX10" fmla="*/ 3161390 w 3594580"/>
              <a:gd name="connsiteY10" fmla="*/ 1530302 h 3533243"/>
              <a:gd name="connsiteX11" fmla="*/ 2669729 w 3594580"/>
              <a:gd name="connsiteY11" fmla="*/ 2200221 h 3533243"/>
              <a:gd name="connsiteX12" fmla="*/ 3552329 w 3594580"/>
              <a:gd name="connsiteY12" fmla="*/ 2235090 h 3533243"/>
              <a:gd name="connsiteX13" fmla="*/ 3434269 w 3594580"/>
              <a:gd name="connsiteY13" fmla="*/ 2882441 h 3533243"/>
              <a:gd name="connsiteX14" fmla="*/ 2832875 w 3594580"/>
              <a:gd name="connsiteY14" fmla="*/ 2575668 h 3533243"/>
              <a:gd name="connsiteX15" fmla="*/ 2485318 w 3594580"/>
              <a:gd name="connsiteY15" fmla="*/ 2707269 h 3533243"/>
              <a:gd name="connsiteX16" fmla="*/ 2293777 w 3594580"/>
              <a:gd name="connsiteY16" fmla="*/ 2875073 h 3533243"/>
              <a:gd name="connsiteX17" fmla="*/ 3394396 w 3594580"/>
              <a:gd name="connsiteY17" fmla="*/ 3516974 h 353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94580" h="3533243">
                <a:moveTo>
                  <a:pt x="0" y="154576"/>
                </a:moveTo>
                <a:cubicBezTo>
                  <a:pt x="923450" y="1061350"/>
                  <a:pt x="794531" y="556943"/>
                  <a:pt x="1084081" y="535677"/>
                </a:cubicBezTo>
                <a:cubicBezTo>
                  <a:pt x="1373631" y="514411"/>
                  <a:pt x="1116087" y="-139020"/>
                  <a:pt x="1737301" y="26978"/>
                </a:cubicBezTo>
                <a:cubicBezTo>
                  <a:pt x="2357260" y="316882"/>
                  <a:pt x="2326058" y="274105"/>
                  <a:pt x="2330381" y="413125"/>
                </a:cubicBezTo>
                <a:cubicBezTo>
                  <a:pt x="2334704" y="552145"/>
                  <a:pt x="1964371" y="714093"/>
                  <a:pt x="1763238" y="861101"/>
                </a:cubicBezTo>
                <a:cubicBezTo>
                  <a:pt x="1562105" y="1008109"/>
                  <a:pt x="1267931" y="1138643"/>
                  <a:pt x="1123585" y="1295171"/>
                </a:cubicBezTo>
                <a:cubicBezTo>
                  <a:pt x="979239" y="1451699"/>
                  <a:pt x="952318" y="1617390"/>
                  <a:pt x="897163" y="1800270"/>
                </a:cubicBezTo>
                <a:cubicBezTo>
                  <a:pt x="830371" y="2201533"/>
                  <a:pt x="1846396" y="1869938"/>
                  <a:pt x="2081527" y="1756726"/>
                </a:cubicBezTo>
                <a:cubicBezTo>
                  <a:pt x="2316658" y="1643514"/>
                  <a:pt x="2084901" y="1397594"/>
                  <a:pt x="2307951" y="1121000"/>
                </a:cubicBezTo>
                <a:cubicBezTo>
                  <a:pt x="2500117" y="843966"/>
                  <a:pt x="2583722" y="956988"/>
                  <a:pt x="2725962" y="1025205"/>
                </a:cubicBezTo>
                <a:cubicBezTo>
                  <a:pt x="2868202" y="1093422"/>
                  <a:pt x="3170762" y="1334466"/>
                  <a:pt x="3161390" y="1530302"/>
                </a:cubicBezTo>
                <a:cubicBezTo>
                  <a:pt x="3152018" y="1726138"/>
                  <a:pt x="2604573" y="2082756"/>
                  <a:pt x="2669729" y="2200221"/>
                </a:cubicBezTo>
                <a:cubicBezTo>
                  <a:pt x="2734885" y="2317686"/>
                  <a:pt x="3414317" y="2032247"/>
                  <a:pt x="3552329" y="2235090"/>
                </a:cubicBezTo>
                <a:cubicBezTo>
                  <a:pt x="3690341" y="2437933"/>
                  <a:pt x="3447174" y="2673334"/>
                  <a:pt x="3434269" y="2882441"/>
                </a:cubicBezTo>
                <a:cubicBezTo>
                  <a:pt x="3421364" y="3091548"/>
                  <a:pt x="2991033" y="2604863"/>
                  <a:pt x="2832875" y="2575668"/>
                </a:cubicBezTo>
                <a:cubicBezTo>
                  <a:pt x="2674717" y="2546473"/>
                  <a:pt x="2575168" y="2657368"/>
                  <a:pt x="2485318" y="2707269"/>
                </a:cubicBezTo>
                <a:cubicBezTo>
                  <a:pt x="2395468" y="2757170"/>
                  <a:pt x="2584063" y="2877976"/>
                  <a:pt x="2293777" y="2875073"/>
                </a:cubicBezTo>
                <a:cubicBezTo>
                  <a:pt x="1785805" y="2805007"/>
                  <a:pt x="2740469" y="3660527"/>
                  <a:pt x="3394396" y="3516974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A40D36-27FC-4682-A62E-EF5AD7C3F0B8}"/>
              </a:ext>
            </a:extLst>
          </p:cNvPr>
          <p:cNvSpPr/>
          <p:nvPr/>
        </p:nvSpPr>
        <p:spPr>
          <a:xfrm>
            <a:off x="7122158" y="3216455"/>
            <a:ext cx="1008387" cy="4930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B64E5E-6449-4951-99C1-D4A35E3C821C}"/>
              </a:ext>
            </a:extLst>
          </p:cNvPr>
          <p:cNvSpPr/>
          <p:nvPr/>
        </p:nvSpPr>
        <p:spPr>
          <a:xfrm>
            <a:off x="6887706" y="399766"/>
            <a:ext cx="280716" cy="616416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80E9C-82A2-4EF9-8383-89C137155062}"/>
              </a:ext>
            </a:extLst>
          </p:cNvPr>
          <p:cNvCxnSpPr>
            <a:cxnSpLocks/>
          </p:cNvCxnSpPr>
          <p:nvPr/>
        </p:nvCxnSpPr>
        <p:spPr>
          <a:xfrm>
            <a:off x="11724454" y="319106"/>
            <a:ext cx="104507" cy="6164166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E6AAAA-B498-4F79-9C61-BED1C0CAD923}"/>
              </a:ext>
            </a:extLst>
          </p:cNvPr>
          <p:cNvCxnSpPr>
            <a:cxnSpLocks/>
          </p:cNvCxnSpPr>
          <p:nvPr/>
        </p:nvCxnSpPr>
        <p:spPr>
          <a:xfrm>
            <a:off x="7203258" y="3453758"/>
            <a:ext cx="452119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6A3A1B-177C-44C5-BE4D-EE8448EE4BCF}"/>
              </a:ext>
            </a:extLst>
          </p:cNvPr>
          <p:cNvSpPr txBox="1"/>
          <p:nvPr/>
        </p:nvSpPr>
        <p:spPr>
          <a:xfrm>
            <a:off x="8436410" y="3219563"/>
            <a:ext cx="22849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Brush Height (H)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A22303-4480-4BBB-9B6E-2AC22E7A4FCB}"/>
              </a:ext>
            </a:extLst>
          </p:cNvPr>
          <p:cNvCxnSpPr>
            <a:cxnSpLocks/>
          </p:cNvCxnSpPr>
          <p:nvPr/>
        </p:nvCxnSpPr>
        <p:spPr>
          <a:xfrm>
            <a:off x="8130545" y="377956"/>
            <a:ext cx="192142" cy="77172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990CF52-4B35-4799-B955-20A97AB6740B}"/>
              </a:ext>
            </a:extLst>
          </p:cNvPr>
          <p:cNvCxnSpPr>
            <a:cxnSpLocks/>
          </p:cNvCxnSpPr>
          <p:nvPr/>
        </p:nvCxnSpPr>
        <p:spPr>
          <a:xfrm flipH="1" flipV="1">
            <a:off x="9000247" y="1988984"/>
            <a:ext cx="637781" cy="44099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2ED165-AFC1-4E47-8EB1-E9D0E1E092BE}"/>
              </a:ext>
            </a:extLst>
          </p:cNvPr>
          <p:cNvCxnSpPr>
            <a:cxnSpLocks/>
          </p:cNvCxnSpPr>
          <p:nvPr/>
        </p:nvCxnSpPr>
        <p:spPr>
          <a:xfrm flipH="1">
            <a:off x="9970512" y="580011"/>
            <a:ext cx="487938" cy="36761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BB177E-92FE-4593-A73C-0E8F04A04316}"/>
              </a:ext>
            </a:extLst>
          </p:cNvPr>
          <p:cNvCxnSpPr>
            <a:cxnSpLocks/>
          </p:cNvCxnSpPr>
          <p:nvPr/>
        </p:nvCxnSpPr>
        <p:spPr>
          <a:xfrm>
            <a:off x="10780103" y="1467728"/>
            <a:ext cx="192142" cy="77172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9309F13-BC79-4F37-819E-62516FB53C51}"/>
              </a:ext>
            </a:extLst>
          </p:cNvPr>
          <p:cNvSpPr txBox="1"/>
          <p:nvPr/>
        </p:nvSpPr>
        <p:spPr>
          <a:xfrm>
            <a:off x="7606338" y="1273731"/>
            <a:ext cx="870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Block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F13840-C6AB-41EF-A12B-430A374993F4}"/>
              </a:ext>
            </a:extLst>
          </p:cNvPr>
          <p:cNvSpPr txBox="1"/>
          <p:nvPr/>
        </p:nvSpPr>
        <p:spPr>
          <a:xfrm>
            <a:off x="10620153" y="2442795"/>
            <a:ext cx="9060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Block 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A29029-AA5B-46E3-90C9-AC22476EF561}"/>
                  </a:ext>
                </a:extLst>
              </p:cNvPr>
              <p:cNvSpPr txBox="1"/>
              <p:nvPr/>
            </p:nvSpPr>
            <p:spPr>
              <a:xfrm>
                <a:off x="10381028" y="2723164"/>
                <a:ext cx="12357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A29029-AA5B-46E3-90C9-AC22476EF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028" y="2723164"/>
                <a:ext cx="1235723" cy="276999"/>
              </a:xfrm>
              <a:prstGeom prst="rect">
                <a:avLst/>
              </a:prstGeom>
              <a:blipFill>
                <a:blip r:embed="rId4"/>
                <a:stretch>
                  <a:fillRect l="-6897" t="-4444" r="-640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1CC5757-921C-453D-A3F7-C1F87F87C370}"/>
              </a:ext>
            </a:extLst>
          </p:cNvPr>
          <p:cNvSpPr txBox="1"/>
          <p:nvPr/>
        </p:nvSpPr>
        <p:spPr>
          <a:xfrm>
            <a:off x="7927786" y="2102128"/>
            <a:ext cx="870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Block 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9FB488-B4F1-4C75-8A7D-E38CCFC654DD}"/>
              </a:ext>
            </a:extLst>
          </p:cNvPr>
          <p:cNvCxnSpPr>
            <a:cxnSpLocks/>
          </p:cNvCxnSpPr>
          <p:nvPr/>
        </p:nvCxnSpPr>
        <p:spPr>
          <a:xfrm flipV="1">
            <a:off x="7026678" y="3738077"/>
            <a:ext cx="0" cy="2745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8822B0-987D-4167-B08E-4786A35CA0CE}"/>
              </a:ext>
            </a:extLst>
          </p:cNvPr>
          <p:cNvCxnSpPr>
            <a:cxnSpLocks/>
          </p:cNvCxnSpPr>
          <p:nvPr/>
        </p:nvCxnSpPr>
        <p:spPr>
          <a:xfrm>
            <a:off x="7018539" y="6477486"/>
            <a:ext cx="29424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F89FCA7-22AE-408E-B9A0-65B2AA3DA098}"/>
              </a:ext>
            </a:extLst>
          </p:cNvPr>
          <p:cNvSpPr txBox="1"/>
          <p:nvPr/>
        </p:nvSpPr>
        <p:spPr>
          <a:xfrm>
            <a:off x="7474185" y="6222633"/>
            <a:ext cx="95923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ym typeface="Wingdings" panose="05000000000000000000" pitchFamily="2" charset="2"/>
              </a:rPr>
              <a:t>z-axis 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2F50EE-C7D8-4EAA-90B2-D94F9B03815A}"/>
              </a:ext>
            </a:extLst>
          </p:cNvPr>
          <p:cNvSpPr txBox="1"/>
          <p:nvPr/>
        </p:nvSpPr>
        <p:spPr>
          <a:xfrm>
            <a:off x="5724525" y="4590844"/>
            <a:ext cx="15556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ym typeface="Wingdings" panose="05000000000000000000" pitchFamily="2" charset="2"/>
              </a:rPr>
              <a:t>Density(z)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8636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40E0-C8A1-4627-8FE9-BDD00988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determinations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1D2E7-1276-4C71-9A99-B2496CE8A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5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1063-AB98-4CB4-8F45-65FEA256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Assuming H tag neutral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766567-5B76-49A4-840E-17047159B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9609"/>
          <a:stretch/>
        </p:blipFill>
        <p:spPr bwMode="auto">
          <a:xfrm>
            <a:off x="0" y="1472326"/>
            <a:ext cx="4131756" cy="390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1ABA48E-D481-4837-8125-A9BD949FA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10089"/>
          <a:stretch/>
        </p:blipFill>
        <p:spPr bwMode="auto">
          <a:xfrm>
            <a:off x="4001930" y="1471200"/>
            <a:ext cx="4117258" cy="391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BD9618F-25E6-4EE4-840F-68B03315D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26" r="10144"/>
          <a:stretch/>
        </p:blipFill>
        <p:spPr bwMode="auto">
          <a:xfrm>
            <a:off x="7989361" y="1471200"/>
            <a:ext cx="4082408" cy="388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695123-89D4-4331-B9BC-89BFC97722ED}"/>
              </a:ext>
            </a:extLst>
          </p:cNvPr>
          <p:cNvSpPr txBox="1"/>
          <p:nvPr/>
        </p:nvSpPr>
        <p:spPr>
          <a:xfrm>
            <a:off x="3622432" y="5836335"/>
            <a:ext cx="5750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Blocks separated by similarity in local charge</a:t>
            </a:r>
          </a:p>
          <a:p>
            <a:pPr algn="ctr"/>
            <a:r>
              <a:rPr lang="en-US" dirty="0"/>
              <a:t>(See 20211118 Group Meeting)</a:t>
            </a:r>
          </a:p>
        </p:txBody>
      </p:sp>
    </p:spTree>
    <p:extLst>
      <p:ext uri="{BB962C8B-B14F-4D97-AF65-F5344CB8AC3E}">
        <p14:creationId xmlns:p14="http://schemas.microsoft.com/office/powerpoint/2010/main" val="338393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70106D3A-0A73-41BF-8BDB-8B3DA6086115}"/>
              </a:ext>
            </a:extLst>
          </p:cNvPr>
          <p:cNvSpPr txBox="1"/>
          <p:nvPr/>
        </p:nvSpPr>
        <p:spPr>
          <a:xfrm>
            <a:off x="8226072" y="1864960"/>
            <a:ext cx="2889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\sigma = 1.0 chains/nm2</a:t>
            </a:r>
          </a:p>
          <a:p>
            <a:r>
              <a:rPr lang="en-US" b="1" dirty="0"/>
              <a:t>\chi smear = 0.60</a:t>
            </a:r>
          </a:p>
          <a:p>
            <a:r>
              <a:rPr lang="en-US" b="1" dirty="0"/>
              <a:t>Cs = 0.010M</a:t>
            </a:r>
          </a:p>
          <a:p>
            <a:r>
              <a:rPr lang="en-US" b="1" dirty="0"/>
              <a:t>H0: All H tags charge neutral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A62BB6-C5D3-4D21-9CC0-BBF9DE519F96}"/>
              </a:ext>
            </a:extLst>
          </p:cNvPr>
          <p:cNvGrpSpPr/>
          <p:nvPr/>
        </p:nvGrpSpPr>
        <p:grpSpPr>
          <a:xfrm>
            <a:off x="1334802" y="122704"/>
            <a:ext cx="10097366" cy="1673469"/>
            <a:chOff x="1334802" y="122704"/>
            <a:chExt cx="10097366" cy="1673469"/>
          </a:xfrm>
        </p:grpSpPr>
        <p:pic>
          <p:nvPicPr>
            <p:cNvPr id="11" name="Picture 10" descr="Chart, text&#10;&#10;Description automatically generated">
              <a:extLst>
                <a:ext uri="{FF2B5EF4-FFF2-40B4-BE49-F238E27FC236}">
                  <a16:creationId xmlns:a16="http://schemas.microsoft.com/office/drawing/2014/main" id="{95793974-1645-47C3-ABDE-47DC71C38B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15" t="19387" b="62347"/>
            <a:stretch/>
          </p:blipFill>
          <p:spPr>
            <a:xfrm>
              <a:off x="2681192" y="122704"/>
              <a:ext cx="8750975" cy="802341"/>
            </a:xfrm>
            <a:prstGeom prst="rect">
              <a:avLst/>
            </a:prstGeom>
          </p:spPr>
        </p:pic>
        <p:pic>
          <p:nvPicPr>
            <p:cNvPr id="12" name="Picture 11" descr="Chart, text&#10;&#10;Description automatically generated">
              <a:extLst>
                <a:ext uri="{FF2B5EF4-FFF2-40B4-BE49-F238E27FC236}">
                  <a16:creationId xmlns:a16="http://schemas.microsoft.com/office/drawing/2014/main" id="{23C6A795-6BBA-49A7-AF07-DB6220990E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15" t="19387" b="62347"/>
            <a:stretch/>
          </p:blipFill>
          <p:spPr>
            <a:xfrm>
              <a:off x="2681194" y="993832"/>
              <a:ext cx="8750974" cy="802341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52BDFAC-750A-40E7-BCF0-5FDF544E30B1}"/>
                </a:ext>
              </a:extLst>
            </p:cNvPr>
            <p:cNvSpPr/>
            <p:nvPr/>
          </p:nvSpPr>
          <p:spPr>
            <a:xfrm>
              <a:off x="2734981" y="1039545"/>
              <a:ext cx="2079811" cy="654424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1E0AE61-AE36-4457-ABBA-401CBAD59AB8}"/>
                </a:ext>
              </a:extLst>
            </p:cNvPr>
            <p:cNvSpPr/>
            <p:nvPr/>
          </p:nvSpPr>
          <p:spPr>
            <a:xfrm>
              <a:off x="2734982" y="175292"/>
              <a:ext cx="2079811" cy="654424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A46F89-A68A-455D-B95E-E8D48F043B23}"/>
                </a:ext>
              </a:extLst>
            </p:cNvPr>
            <p:cNvSpPr txBox="1"/>
            <p:nvPr/>
          </p:nvSpPr>
          <p:spPr>
            <a:xfrm>
              <a:off x="1334802" y="247899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 err="1"/>
                <a:t>Zhulina</a:t>
              </a:r>
              <a:endParaRPr lang="en-US" sz="240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77F186B-1A2D-44C7-BE14-7624BE003C4D}"/>
                </a:ext>
              </a:extLst>
            </p:cNvPr>
            <p:cNvSpPr txBox="1"/>
            <p:nvPr/>
          </p:nvSpPr>
          <p:spPr>
            <a:xfrm>
              <a:off x="1900021" y="1135924"/>
              <a:ext cx="534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/>
                <a:t>H0</a:t>
              </a:r>
            </a:p>
          </p:txBody>
        </p:sp>
        <p:pic>
          <p:nvPicPr>
            <p:cNvPr id="35" name="Picture 34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8E2F9E88-FDDD-4356-AEEA-0EDB1050C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484" y="1031598"/>
              <a:ext cx="2792074" cy="685956"/>
            </a:xfrm>
            <a:prstGeom prst="rect">
              <a:avLst/>
            </a:prstGeom>
          </p:spPr>
        </p:pic>
        <p:pic>
          <p:nvPicPr>
            <p:cNvPr id="40" name="Picture 39" descr="Shape&#10;&#10;Description automatically generated">
              <a:extLst>
                <a:ext uri="{FF2B5EF4-FFF2-40B4-BE49-F238E27FC236}">
                  <a16:creationId xmlns:a16="http://schemas.microsoft.com/office/drawing/2014/main" id="{BC6473E9-E31A-48D1-AD3C-C64886956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484" y="155568"/>
              <a:ext cx="2792074" cy="685956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26A653-B3A8-4F44-B8EC-87242F37F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6247"/>
            <a:ext cx="64579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FD1D2A06-C9F0-4998-8D4E-82272A37C006}"/>
              </a:ext>
            </a:extLst>
          </p:cNvPr>
          <p:cNvGraphicFramePr>
            <a:graphicFrameLocks noGrp="1"/>
          </p:cNvGraphicFramePr>
          <p:nvPr/>
        </p:nvGraphicFramePr>
        <p:xfrm>
          <a:off x="6755691" y="3319546"/>
          <a:ext cx="2815255" cy="2225040"/>
        </p:xfrm>
        <a:graphic>
          <a:graphicData uri="http://schemas.openxmlformats.org/drawingml/2006/table">
            <a:tbl>
              <a:tblPr firstRow="1" firstCol="1" lastRow="1" bandRow="1">
                <a:tableStyleId>{8EC20E35-A176-4012-BC5E-935CFFF8708E}</a:tableStyleId>
              </a:tblPr>
              <a:tblGrid>
                <a:gridCol w="735445">
                  <a:extLst>
                    <a:ext uri="{9D8B030D-6E8A-4147-A177-3AD203B41FA5}">
                      <a16:colId xmlns:a16="http://schemas.microsoft.com/office/drawing/2014/main" val="510202400"/>
                    </a:ext>
                  </a:extLst>
                </a:gridCol>
                <a:gridCol w="1118769">
                  <a:extLst>
                    <a:ext uri="{9D8B030D-6E8A-4147-A177-3AD203B41FA5}">
                      <a16:colId xmlns:a16="http://schemas.microsoft.com/office/drawing/2014/main" val="140778524"/>
                    </a:ext>
                  </a:extLst>
                </a:gridCol>
                <a:gridCol w="961041">
                  <a:extLst>
                    <a:ext uri="{9D8B030D-6E8A-4147-A177-3AD203B41FA5}">
                      <a16:colId xmlns:a16="http://schemas.microsoft.com/office/drawing/2014/main" val="1758154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Zh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B4C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32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+0.0179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+0.0400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27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-0.2857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-0.3585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647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-0.4714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6447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790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Charge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786962"/>
                  </a:ext>
                </a:extLst>
              </a:tr>
            </a:tbl>
          </a:graphicData>
        </a:graphic>
      </p:graphicFrame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2793C909-49B4-4B7F-8505-B1A1793BAA79}"/>
              </a:ext>
            </a:extLst>
          </p:cNvPr>
          <p:cNvGraphicFramePr>
            <a:graphicFrameLocks noGrp="1"/>
          </p:cNvGraphicFramePr>
          <p:nvPr/>
        </p:nvGraphicFramePr>
        <p:xfrm>
          <a:off x="9679662" y="3328511"/>
          <a:ext cx="2079812" cy="2225040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1039906">
                  <a:extLst>
                    <a:ext uri="{9D8B030D-6E8A-4147-A177-3AD203B41FA5}">
                      <a16:colId xmlns:a16="http://schemas.microsoft.com/office/drawing/2014/main" val="140778524"/>
                    </a:ext>
                  </a:extLst>
                </a:gridCol>
                <a:gridCol w="1039906">
                  <a:extLst>
                    <a:ext uri="{9D8B030D-6E8A-4147-A177-3AD203B41FA5}">
                      <a16:colId xmlns:a16="http://schemas.microsoft.com/office/drawing/2014/main" val="1758154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Zh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B4C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32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1.0464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1.0840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27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0.7429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0.5660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647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6447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0.6375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79097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78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87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2E08AF3-66A4-4B23-B079-6D293C574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0250"/>
            <a:ext cx="64579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F97182-F5BF-4CCB-A2B0-B9385460BB5A}"/>
              </a:ext>
            </a:extLst>
          </p:cNvPr>
          <p:cNvSpPr txBox="1"/>
          <p:nvPr/>
        </p:nvSpPr>
        <p:spPr>
          <a:xfrm>
            <a:off x="7912579" y="1848916"/>
            <a:ext cx="2889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\sigma = 1.0 chains/nm2</a:t>
            </a:r>
          </a:p>
          <a:p>
            <a:r>
              <a:rPr lang="en-US" b="1" dirty="0"/>
              <a:t>\chi smear = 0.60</a:t>
            </a:r>
          </a:p>
          <a:p>
            <a:r>
              <a:rPr lang="en-US" b="1" dirty="0"/>
              <a:t>Cs = 0.010M</a:t>
            </a:r>
          </a:p>
          <a:p>
            <a:r>
              <a:rPr lang="en-US" b="1" dirty="0"/>
              <a:t>H0: All H tags charge neutral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B81143-2C73-4C06-AE2F-533B60592469}"/>
              </a:ext>
            </a:extLst>
          </p:cNvPr>
          <p:cNvGrpSpPr/>
          <p:nvPr/>
        </p:nvGrpSpPr>
        <p:grpSpPr>
          <a:xfrm>
            <a:off x="1352220" y="139337"/>
            <a:ext cx="10114399" cy="1672862"/>
            <a:chOff x="1352220" y="139337"/>
            <a:chExt cx="10114399" cy="1672862"/>
          </a:xfrm>
        </p:grpSpPr>
        <p:pic>
          <p:nvPicPr>
            <p:cNvPr id="6" name="Picture 5" descr="Chart, text&#10;&#10;Description automatically generated">
              <a:extLst>
                <a:ext uri="{FF2B5EF4-FFF2-40B4-BE49-F238E27FC236}">
                  <a16:creationId xmlns:a16="http://schemas.microsoft.com/office/drawing/2014/main" id="{DC8EF534-7F50-4C91-8549-A387EC5ED8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32" t="37653" b="43860"/>
            <a:stretch/>
          </p:blipFill>
          <p:spPr>
            <a:xfrm>
              <a:off x="2682240" y="139337"/>
              <a:ext cx="8784379" cy="812074"/>
            </a:xfrm>
            <a:prstGeom prst="rect">
              <a:avLst/>
            </a:prstGeom>
          </p:spPr>
        </p:pic>
        <p:pic>
          <p:nvPicPr>
            <p:cNvPr id="7" name="Picture 6" descr="Chart, text&#10;&#10;Description automatically generated">
              <a:extLst>
                <a:ext uri="{FF2B5EF4-FFF2-40B4-BE49-F238E27FC236}">
                  <a16:creationId xmlns:a16="http://schemas.microsoft.com/office/drawing/2014/main" id="{F259534F-9FEA-44F3-8FAC-F73BC73509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32" t="37653" b="43860"/>
            <a:stretch/>
          </p:blipFill>
          <p:spPr>
            <a:xfrm>
              <a:off x="2682239" y="1000125"/>
              <a:ext cx="8784379" cy="81207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322857-0672-4D4B-8F89-9D5B0BD39FEE}"/>
                </a:ext>
              </a:extLst>
            </p:cNvPr>
            <p:cNvSpPr/>
            <p:nvPr/>
          </p:nvSpPr>
          <p:spPr>
            <a:xfrm>
              <a:off x="2761109" y="191591"/>
              <a:ext cx="6008422" cy="654424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272940-9810-4DD7-A52B-91C98223AE2D}"/>
                </a:ext>
              </a:extLst>
            </p:cNvPr>
            <p:cNvSpPr/>
            <p:nvPr/>
          </p:nvSpPr>
          <p:spPr>
            <a:xfrm>
              <a:off x="2761109" y="1052379"/>
              <a:ext cx="6017131" cy="654424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60B081-5D10-4E41-A4C9-C683840A71AD}"/>
                </a:ext>
              </a:extLst>
            </p:cNvPr>
            <p:cNvSpPr txBox="1"/>
            <p:nvPr/>
          </p:nvSpPr>
          <p:spPr>
            <a:xfrm>
              <a:off x="1352220" y="247899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 err="1"/>
                <a:t>Zhulina</a:t>
              </a:r>
              <a:endParaRPr lang="en-US" sz="24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3558FC-2FA9-4893-8FD8-4E3D41E7A1EF}"/>
                </a:ext>
              </a:extLst>
            </p:cNvPr>
            <p:cNvSpPr txBox="1"/>
            <p:nvPr/>
          </p:nvSpPr>
          <p:spPr>
            <a:xfrm>
              <a:off x="1917439" y="1135924"/>
              <a:ext cx="534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/>
                <a:t>H0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E70F4E5-D1F5-4EFC-AD93-D4AD6D432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331" y="177935"/>
              <a:ext cx="8386354" cy="68595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B48E3CF-1B52-4041-BF41-2CB277324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1310" y="1036842"/>
              <a:ext cx="8360666" cy="685956"/>
            </a:xfrm>
            <a:prstGeom prst="rect">
              <a:avLst/>
            </a:prstGeom>
          </p:spPr>
        </p:pic>
      </p:grpSp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6FF1885E-5F14-46C2-82CC-44F96BD37ED4}"/>
              </a:ext>
            </a:extLst>
          </p:cNvPr>
          <p:cNvGraphicFramePr>
            <a:graphicFrameLocks noGrp="1"/>
          </p:cNvGraphicFramePr>
          <p:nvPr/>
        </p:nvGraphicFramePr>
        <p:xfrm>
          <a:off x="6746727" y="3059569"/>
          <a:ext cx="2815255" cy="3708400"/>
        </p:xfrm>
        <a:graphic>
          <a:graphicData uri="http://schemas.openxmlformats.org/drawingml/2006/table">
            <a:tbl>
              <a:tblPr firstRow="1" firstCol="1" lastRow="1" bandRow="1">
                <a:tableStyleId>{8EC20E35-A176-4012-BC5E-935CFFF8708E}</a:tableStyleId>
              </a:tblPr>
              <a:tblGrid>
                <a:gridCol w="735445">
                  <a:extLst>
                    <a:ext uri="{9D8B030D-6E8A-4147-A177-3AD203B41FA5}">
                      <a16:colId xmlns:a16="http://schemas.microsoft.com/office/drawing/2014/main" val="510202400"/>
                    </a:ext>
                  </a:extLst>
                </a:gridCol>
                <a:gridCol w="1118769">
                  <a:extLst>
                    <a:ext uri="{9D8B030D-6E8A-4147-A177-3AD203B41FA5}">
                      <a16:colId xmlns:a16="http://schemas.microsoft.com/office/drawing/2014/main" val="140778524"/>
                    </a:ext>
                  </a:extLst>
                </a:gridCol>
                <a:gridCol w="961041">
                  <a:extLst>
                    <a:ext uri="{9D8B030D-6E8A-4147-A177-3AD203B41FA5}">
                      <a16:colId xmlns:a16="http://schemas.microsoft.com/office/drawing/2014/main" val="1758154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Zh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B4C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32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+0.0800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-0.1406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27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-0.2800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647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-0.4400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6447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-0.2000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790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1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-0.3200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364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96909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-0.0833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61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Charge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786962"/>
                  </a:ext>
                </a:extLst>
              </a:tr>
            </a:tbl>
          </a:graphicData>
        </a:graphic>
      </p:graphicFrame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008CE038-03D2-4903-96C3-2C7E43FE677A}"/>
              </a:ext>
            </a:extLst>
          </p:cNvPr>
          <p:cNvGraphicFramePr>
            <a:graphicFrameLocks noGrp="1"/>
          </p:cNvGraphicFramePr>
          <p:nvPr/>
        </p:nvGraphicFramePr>
        <p:xfrm>
          <a:off x="9670698" y="3068534"/>
          <a:ext cx="2079812" cy="3708400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1039906">
                  <a:extLst>
                    <a:ext uri="{9D8B030D-6E8A-4147-A177-3AD203B41FA5}">
                      <a16:colId xmlns:a16="http://schemas.microsoft.com/office/drawing/2014/main" val="140778524"/>
                    </a:ext>
                  </a:extLst>
                </a:gridCol>
                <a:gridCol w="1039906">
                  <a:extLst>
                    <a:ext uri="{9D8B030D-6E8A-4147-A177-3AD203B41FA5}">
                      <a16:colId xmlns:a16="http://schemas.microsoft.com/office/drawing/2014/main" val="1758154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Zh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B4C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32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1.0120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0.7415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27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0.7400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647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0.5240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6447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0.7280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790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0.6720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1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0.6680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364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0.8800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0263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0.7792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6151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78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39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E4B01DD-E1E5-4BAB-AC53-0004EC798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1" y="2005765"/>
            <a:ext cx="64579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2098A1-740A-4018-A8AE-E009463199B8}"/>
              </a:ext>
            </a:extLst>
          </p:cNvPr>
          <p:cNvSpPr txBox="1"/>
          <p:nvPr/>
        </p:nvSpPr>
        <p:spPr>
          <a:xfrm>
            <a:off x="8257436" y="2146810"/>
            <a:ext cx="2889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\sigma = 1.0 chains/nm2</a:t>
            </a:r>
          </a:p>
          <a:p>
            <a:r>
              <a:rPr lang="en-US" b="1" dirty="0"/>
              <a:t>\chi smear = 0.60</a:t>
            </a:r>
          </a:p>
          <a:p>
            <a:r>
              <a:rPr lang="en-US" b="1" dirty="0"/>
              <a:t>Cs = 0.010M</a:t>
            </a:r>
          </a:p>
          <a:p>
            <a:r>
              <a:rPr lang="en-US" b="1" dirty="0"/>
              <a:t>H0: All H tags charge neutral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25C82C-59A8-491A-A4F6-18C05EB955B9}"/>
              </a:ext>
            </a:extLst>
          </p:cNvPr>
          <p:cNvGrpSpPr/>
          <p:nvPr/>
        </p:nvGrpSpPr>
        <p:grpSpPr>
          <a:xfrm>
            <a:off x="879567" y="180550"/>
            <a:ext cx="12148456" cy="1650407"/>
            <a:chOff x="879567" y="180550"/>
            <a:chExt cx="12148456" cy="1650407"/>
          </a:xfrm>
        </p:grpSpPr>
        <p:pic>
          <p:nvPicPr>
            <p:cNvPr id="5" name="Picture 4" descr="Chart, text&#10;&#10;Description automatically generated">
              <a:extLst>
                <a:ext uri="{FF2B5EF4-FFF2-40B4-BE49-F238E27FC236}">
                  <a16:creationId xmlns:a16="http://schemas.microsoft.com/office/drawing/2014/main" id="{A41FB4B6-C242-4318-A2CE-126F7264D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80" t="56592" r="-148" b="24921"/>
            <a:stretch/>
          </p:blipFill>
          <p:spPr>
            <a:xfrm>
              <a:off x="2710544" y="180550"/>
              <a:ext cx="8784379" cy="81207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AA8FCC-C581-4192-A8D5-BFDAE6640690}"/>
                </a:ext>
              </a:extLst>
            </p:cNvPr>
            <p:cNvSpPr/>
            <p:nvPr/>
          </p:nvSpPr>
          <p:spPr>
            <a:xfrm>
              <a:off x="2785977" y="222361"/>
              <a:ext cx="8633509" cy="654424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pic>
          <p:nvPicPr>
            <p:cNvPr id="7" name="Picture 6" descr="Chart, text&#10;&#10;Description automatically generated">
              <a:extLst>
                <a:ext uri="{FF2B5EF4-FFF2-40B4-BE49-F238E27FC236}">
                  <a16:creationId xmlns:a16="http://schemas.microsoft.com/office/drawing/2014/main" id="{ED62532A-395C-4489-81FB-2B784E8423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80" t="56592" r="-148" b="24921"/>
            <a:stretch/>
          </p:blipFill>
          <p:spPr>
            <a:xfrm>
              <a:off x="2710543" y="1018883"/>
              <a:ext cx="8784379" cy="81207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019ABB-0148-4559-9F24-FF21C6AB0F0E}"/>
                </a:ext>
              </a:extLst>
            </p:cNvPr>
            <p:cNvSpPr/>
            <p:nvPr/>
          </p:nvSpPr>
          <p:spPr>
            <a:xfrm>
              <a:off x="2785977" y="1057740"/>
              <a:ext cx="8633509" cy="654424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C0F6A5-236C-4EBC-B82D-BBCF9E08DC33}"/>
                </a:ext>
              </a:extLst>
            </p:cNvPr>
            <p:cNvSpPr txBox="1"/>
            <p:nvPr/>
          </p:nvSpPr>
          <p:spPr>
            <a:xfrm>
              <a:off x="1504668" y="222361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 err="1"/>
                <a:t>Zhulina</a:t>
              </a:r>
              <a:endParaRPr lang="en-US" sz="24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8D6CF9-BA46-4F57-83C5-419B784B7F54}"/>
                </a:ext>
              </a:extLst>
            </p:cNvPr>
            <p:cNvSpPr txBox="1"/>
            <p:nvPr/>
          </p:nvSpPr>
          <p:spPr>
            <a:xfrm>
              <a:off x="2069887" y="1110386"/>
              <a:ext cx="534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/>
                <a:t>H0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E0D25D4-90C4-4C9F-A799-6E50733BB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567" y="1056592"/>
              <a:ext cx="12148456" cy="65314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FA4EC76-0F93-485E-A274-DA0772EA8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567" y="228641"/>
              <a:ext cx="12139747" cy="653143"/>
            </a:xfrm>
            <a:prstGeom prst="rect">
              <a:avLst/>
            </a:prstGeom>
          </p:spPr>
        </p:pic>
      </p:grp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8C26EC8C-BE91-44D1-B31B-2D350D688BF3}"/>
              </a:ext>
            </a:extLst>
          </p:cNvPr>
          <p:cNvGraphicFramePr>
            <a:graphicFrameLocks noGrp="1"/>
          </p:cNvGraphicFramePr>
          <p:nvPr/>
        </p:nvGraphicFramePr>
        <p:xfrm>
          <a:off x="7024633" y="3429000"/>
          <a:ext cx="2815255" cy="3337560"/>
        </p:xfrm>
        <a:graphic>
          <a:graphicData uri="http://schemas.openxmlformats.org/drawingml/2006/table">
            <a:tbl>
              <a:tblPr firstRow="1" firstCol="1" lastRow="1" bandRow="1">
                <a:tableStyleId>{8EC20E35-A176-4012-BC5E-935CFFF8708E}</a:tableStyleId>
              </a:tblPr>
              <a:tblGrid>
                <a:gridCol w="735445">
                  <a:extLst>
                    <a:ext uri="{9D8B030D-6E8A-4147-A177-3AD203B41FA5}">
                      <a16:colId xmlns:a16="http://schemas.microsoft.com/office/drawing/2014/main" val="510202400"/>
                    </a:ext>
                  </a:extLst>
                </a:gridCol>
                <a:gridCol w="1118769">
                  <a:extLst>
                    <a:ext uri="{9D8B030D-6E8A-4147-A177-3AD203B41FA5}">
                      <a16:colId xmlns:a16="http://schemas.microsoft.com/office/drawing/2014/main" val="140778524"/>
                    </a:ext>
                  </a:extLst>
                </a:gridCol>
                <a:gridCol w="961041">
                  <a:extLst>
                    <a:ext uri="{9D8B030D-6E8A-4147-A177-3AD203B41FA5}">
                      <a16:colId xmlns:a16="http://schemas.microsoft.com/office/drawing/2014/main" val="1758154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Zh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B4C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32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-0.2100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27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-0.3870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647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-0.2903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6447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+0.0403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790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-0.0322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1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+0.0103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364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-0.1111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61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Charge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786962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ABFE6331-B6EE-4E32-91F7-5922EEF50DA7}"/>
              </a:ext>
            </a:extLst>
          </p:cNvPr>
          <p:cNvGraphicFramePr>
            <a:graphicFrameLocks noGrp="1"/>
          </p:cNvGraphicFramePr>
          <p:nvPr/>
        </p:nvGraphicFramePr>
        <p:xfrm>
          <a:off x="9948604" y="3429000"/>
          <a:ext cx="2079812" cy="3337560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1039906">
                  <a:extLst>
                    <a:ext uri="{9D8B030D-6E8A-4147-A177-3AD203B41FA5}">
                      <a16:colId xmlns:a16="http://schemas.microsoft.com/office/drawing/2014/main" val="140778524"/>
                    </a:ext>
                  </a:extLst>
                </a:gridCol>
                <a:gridCol w="1039906">
                  <a:extLst>
                    <a:ext uri="{9D8B030D-6E8A-4147-A177-3AD203B41FA5}">
                      <a16:colId xmlns:a16="http://schemas.microsoft.com/office/drawing/2014/main" val="1758154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Zh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3B4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B4C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32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0.8581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274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0.6516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0.9499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647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0.8903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6447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1.0301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790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0.7452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1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0.6946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364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0.6593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6151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78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78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3748-8BCC-4F26-B6BB-0D0857F2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Composite Brush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49996-EA31-4887-A8A4-88DF67468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3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560</Words>
  <Application>Microsoft Office PowerPoint</Application>
  <PresentationFormat>Widescreen</PresentationFormat>
  <Paragraphs>204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Office Theme</vt:lpstr>
      <vt:lpstr>NF Brush Meeting</vt:lpstr>
      <vt:lpstr>Model (Planar surface)</vt:lpstr>
      <vt:lpstr>Tunable Parameters</vt:lpstr>
      <vt:lpstr>Block determinations</vt:lpstr>
      <vt:lpstr>Assuming H tag neutral</vt:lpstr>
      <vt:lpstr>PowerPoint Presentation</vt:lpstr>
      <vt:lpstr>PowerPoint Presentation</vt:lpstr>
      <vt:lpstr>PowerPoint Presentation</vt:lpstr>
      <vt:lpstr>Full Composite Brush</vt:lpstr>
      <vt:lpstr>PowerPoint Presentation</vt:lpstr>
      <vt:lpstr>PowerPoint Presentation</vt:lpstr>
      <vt:lpstr>PowerPoint Presentation</vt:lpstr>
      <vt:lpstr>PowerPoint Presentation</vt:lpstr>
      <vt:lpstr>Application to prev. published experimental data</vt:lpstr>
      <vt:lpstr>Effect of pH on charge dist.</vt:lpstr>
      <vt:lpstr>Srinivasan 2014, pH = 2.4, sigma = 0.02</vt:lpstr>
      <vt:lpstr>Extended Concentration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28</cp:revision>
  <dcterms:created xsi:type="dcterms:W3CDTF">2021-12-14T01:12:21Z</dcterms:created>
  <dcterms:modified xsi:type="dcterms:W3CDTF">2021-12-14T01:55:35Z</dcterms:modified>
</cp:coreProperties>
</file>