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4D9A-C53E-46DB-AEC7-C4E570AF80A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0895-6DDB-467F-8D7A-6A34F277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1B89-710B-4F7B-A9E8-6DFC3F1AE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FEA1B-95D7-4875-845B-48450F4BF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19517-DA15-4B06-886E-573AD8D1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246-3C55-4B72-9C9C-D81553D56C2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9FA2-155C-4BF8-935A-A56BDABF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82B8-7F03-4789-8AAE-8139E0FB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7E38-29D9-4555-91B6-7850D7E6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4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7EA5-F701-4749-A5FD-81B1600E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19124-5AF1-4140-B6A8-29F513725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E6AF-919A-41A5-BFCE-041D4918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246-3C55-4B72-9C9C-D81553D56C2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7A6A-207B-44D9-9F80-F3727B8D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1DB2B-8601-4BDF-B048-417B334E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7E38-29D9-4555-91B6-7850D7E6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7A219-9FE5-4E10-98C7-8BEA4ACC8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378FD-B239-4FFB-B845-1A8852A56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90E6-85C4-439B-9A03-538E4C1D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246-3C55-4B72-9C9C-D81553D56C2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EC46-9668-48BB-9CB2-D337A89C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E8DD-7175-4B8F-B18B-5E5FC547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7E38-29D9-4555-91B6-7850D7E6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A115-CF4A-435E-B84A-86EDFE89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BDA5-4BB8-4738-8393-279609A57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701E3-EA04-4EBA-BB56-9FAF80EE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246-3C55-4B72-9C9C-D81553D56C2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EFFC1-1D13-42C3-ABC2-85F41578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982B-52E7-433F-AC8A-94DD2CFE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7E38-29D9-4555-91B6-7850D7E6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6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7004-F3D8-49AD-948C-2E6238FC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49A56-25C9-434C-BDDB-65A4FB5A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0041-0BE7-4F65-90A3-6B0C8760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246-3C55-4B72-9C9C-D81553D56C2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C586-0386-4A3F-9650-B22C7DA6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3653-211D-47F1-9378-DB7BAAF6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7E38-29D9-4555-91B6-7850D7E6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F6E5-BD03-4BDE-892B-42DD3FF5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B9A2-0EC1-45B5-B272-AA45E9082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103E4-CCF6-491C-B76A-58A841639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65E72-4E3B-410A-966A-273C1966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246-3C55-4B72-9C9C-D81553D56C2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65FDD-A151-4701-AE69-7F676051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062B4-110A-4CE1-9A9C-8F32D119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7E38-29D9-4555-91B6-7850D7E6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342A-F3BD-4095-BE71-838DF83C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83E6F-AE8A-48E1-8CB4-A9F818B9B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7C3A0-A8B6-4A0B-963C-4CF4E8E4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4A0AE-FF48-4415-B1E3-3540EE040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70947-D8A1-46AE-841B-00D53A001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9EE4E-852D-4A1B-A79B-72A236E2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246-3C55-4B72-9C9C-D81553D56C2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2D069-829D-43D5-A273-7A1BA3D3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DC345-26B0-4821-9AAD-A6FCDBA8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7E38-29D9-4555-91B6-7850D7E6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1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E64A-3A5E-4026-806C-4D43BD25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9F5B1-5964-43A0-8FC9-C8F2E554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246-3C55-4B72-9C9C-D81553D56C2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8E5B5-AA6F-4CDF-A8F9-722FB8EF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CF103-4722-4692-9FCC-DD03BA04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7E38-29D9-4555-91B6-7850D7E6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3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A2EED-C51D-477B-A4E7-BB3903CE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246-3C55-4B72-9C9C-D81553D56C2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ECF99-A523-4C25-9F60-DC7C49F0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F85B7-2A2D-43F2-BD77-EA091FC1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7E38-29D9-4555-91B6-7850D7E6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0EC6-3E0E-4A6E-B3A1-D6D0F5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B554F-6F82-42E1-B556-4846F5F6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96BEC-31BF-4DB8-833B-9D2739DE3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F76CA-A468-4A7A-A04B-F4F7DBF3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246-3C55-4B72-9C9C-D81553D56C2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61B62-D2DC-41B9-AD22-B69C0D86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76264-349A-4097-935F-D68E416B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7E38-29D9-4555-91B6-7850D7E6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99E3-AF48-41B7-8EEC-24D59397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F28C1-D870-4F0E-BCB7-4EDEB17E5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AA75C-D241-4857-A75B-F266F5467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E3BF-7C54-450D-9EBD-A436D52D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246-3C55-4B72-9C9C-D81553D56C2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8EA5F-830C-4094-AE72-7D6234AC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C6DC9-8822-4F03-88B6-07270D73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7E38-29D9-4555-91B6-7850D7E6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43720-3C4B-4D01-AD79-E7E21220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2EF37-51CF-407A-B329-A9F102DC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F08C-9DCF-456C-A014-FB8C01E65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7246-3C55-4B72-9C9C-D81553D56C2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DE4DF-D9D8-4A7D-B3ED-5099AB574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BC4CF-B1EA-4560-8F2A-26A24C182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7E38-29D9-4555-91B6-7850D7E66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9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59AD-9720-414A-B0F4-D69BDFA73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 Brush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2020B-0E1A-4893-8A7C-7A23DD565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Takashi Yokokura</a:t>
            </a:r>
          </a:p>
          <a:p>
            <a:r>
              <a:rPr lang="en-US" dirty="0"/>
              <a:t>03/17/2022</a:t>
            </a:r>
          </a:p>
        </p:txBody>
      </p:sp>
    </p:spTree>
    <p:extLst>
      <p:ext uri="{BB962C8B-B14F-4D97-AF65-F5344CB8AC3E}">
        <p14:creationId xmlns:p14="http://schemas.microsoft.com/office/powerpoint/2010/main" val="259428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F0AF-5641-4B7E-A380-D3DF7CAE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3"/>
            <a:ext cx="10515600" cy="1325563"/>
          </a:xfrm>
        </p:spPr>
        <p:txBody>
          <a:bodyPr/>
          <a:lstStyle/>
          <a:p>
            <a:r>
              <a:rPr lang="en-US" dirty="0"/>
              <a:t>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4377-5D46-4334-98A0-F0B41D10A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546"/>
            <a:ext cx="10515600" cy="4351338"/>
          </a:xfrm>
        </p:spPr>
        <p:txBody>
          <a:bodyPr/>
          <a:lstStyle/>
          <a:p>
            <a:r>
              <a:rPr lang="en-US" dirty="0"/>
              <a:t>Protein: NF Heavy (NFHSA)</a:t>
            </a:r>
          </a:p>
          <a:p>
            <a:r>
              <a:rPr lang="en-US" dirty="0"/>
              <a:t>Conditions:</a:t>
            </a:r>
          </a:p>
          <a:p>
            <a:pPr lvl="1"/>
            <a:r>
              <a:rPr lang="en-US" dirty="0"/>
              <a:t>pH = 2.4 (Chosen to match 2014 Srinivasan Nat Comm paper)</a:t>
            </a:r>
          </a:p>
          <a:p>
            <a:pPr lvl="1"/>
            <a:r>
              <a:rPr lang="en-US" dirty="0"/>
              <a:t>Cs = 1 ~ 100 mM</a:t>
            </a:r>
          </a:p>
          <a:p>
            <a:r>
              <a:rPr lang="en-US" dirty="0"/>
              <a:t>Experimental vs. Predicted </a:t>
            </a:r>
            <a:r>
              <a:rPr lang="en-US"/>
              <a:t>Height Profiles (4 mM ~ 40 mM)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8B4A9E-10EF-4F89-91CE-E8926943A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34" y="3766469"/>
            <a:ext cx="4140200" cy="309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5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954F-F431-42BE-B28C-8E64B1D6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3" y="-159808"/>
            <a:ext cx="10515600" cy="1325563"/>
          </a:xfrm>
        </p:spPr>
        <p:txBody>
          <a:bodyPr/>
          <a:lstStyle/>
          <a:p>
            <a:r>
              <a:rPr lang="en-US" dirty="0"/>
              <a:t>Microphase separation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B2E45D-79B0-43DE-9CCA-C58CC995F22F}"/>
              </a:ext>
            </a:extLst>
          </p:cNvPr>
          <p:cNvSpPr txBox="1"/>
          <p:nvPr/>
        </p:nvSpPr>
        <p:spPr>
          <a:xfrm>
            <a:off x="2226402" y="2052353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Pure Collapsed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79BAA7-7BE4-44BD-ADD3-A12660115F5B}"/>
              </a:ext>
            </a:extLst>
          </p:cNvPr>
          <p:cNvSpPr txBox="1"/>
          <p:nvPr/>
        </p:nvSpPr>
        <p:spPr>
          <a:xfrm>
            <a:off x="7034695" y="2201457"/>
            <a:ext cx="1351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Microphase Separation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0170BD-7FC6-4264-97AA-D8AC73D07570}"/>
              </a:ext>
            </a:extLst>
          </p:cNvPr>
          <p:cNvGrpSpPr/>
          <p:nvPr/>
        </p:nvGrpSpPr>
        <p:grpSpPr>
          <a:xfrm>
            <a:off x="4762633" y="1043227"/>
            <a:ext cx="2060148" cy="2599267"/>
            <a:chOff x="7477518" y="1137948"/>
            <a:chExt cx="1844984" cy="2599267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0D51E42-17DA-4A5C-92C2-81D0EAEC5181}"/>
                </a:ext>
              </a:extLst>
            </p:cNvPr>
            <p:cNvSpPr/>
            <p:nvPr/>
          </p:nvSpPr>
          <p:spPr>
            <a:xfrm rot="5400000">
              <a:off x="8194328" y="697638"/>
              <a:ext cx="582161" cy="1674186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5B4A8AF-0BC6-43F4-9A03-A093172384A2}"/>
                </a:ext>
              </a:extLst>
            </p:cNvPr>
            <p:cNvSpPr/>
            <p:nvPr/>
          </p:nvSpPr>
          <p:spPr>
            <a:xfrm rot="5400000">
              <a:off x="7681245" y="2299429"/>
              <a:ext cx="454647" cy="572519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44576F2-A2AE-409E-B4B0-E3DF91889892}"/>
                </a:ext>
              </a:extLst>
            </p:cNvPr>
            <p:cNvSpPr/>
            <p:nvPr/>
          </p:nvSpPr>
          <p:spPr>
            <a:xfrm rot="5400000">
              <a:off x="7666189" y="1365987"/>
              <a:ext cx="502109" cy="555168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39501CF-2209-4223-A77C-CCB40C9C1965}"/>
                </a:ext>
              </a:extLst>
            </p:cNvPr>
            <p:cNvSpPr/>
            <p:nvPr/>
          </p:nvSpPr>
          <p:spPr>
            <a:xfrm rot="5400000">
              <a:off x="8168323" y="1635205"/>
              <a:ext cx="582161" cy="1674189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76A4245-479A-4CFA-8D8B-7E8FF08C4F9A}"/>
                </a:ext>
              </a:extLst>
            </p:cNvPr>
            <p:cNvSpPr/>
            <p:nvPr/>
          </p:nvSpPr>
          <p:spPr>
            <a:xfrm rot="5400000">
              <a:off x="8168323" y="2609041"/>
              <a:ext cx="582161" cy="167418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2FADCF3-B760-4DC7-9AFF-4B4FE2181321}"/>
                </a:ext>
              </a:extLst>
            </p:cNvPr>
            <p:cNvSpPr/>
            <p:nvPr/>
          </p:nvSpPr>
          <p:spPr>
            <a:xfrm rot="5400000">
              <a:off x="7685687" y="2601424"/>
              <a:ext cx="454646" cy="682172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D114BE4-E3E2-4AE4-94AB-1C610E16435D}"/>
                </a:ext>
              </a:extLst>
            </p:cNvPr>
            <p:cNvSpPr/>
            <p:nvPr/>
          </p:nvSpPr>
          <p:spPr>
            <a:xfrm rot="5400000">
              <a:off x="7664304" y="1682849"/>
              <a:ext cx="488530" cy="572518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FA1968C-787D-48A6-9B5A-C461AA4B3038}"/>
                </a:ext>
              </a:extLst>
            </p:cNvPr>
            <p:cNvSpPr/>
            <p:nvPr/>
          </p:nvSpPr>
          <p:spPr>
            <a:xfrm rot="5400000">
              <a:off x="6278667" y="2336799"/>
              <a:ext cx="2559843" cy="162141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>
                  <a:lumMod val="5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CE72966-E5A9-4FD3-A22C-6216B2C401FB}"/>
              </a:ext>
            </a:extLst>
          </p:cNvPr>
          <p:cNvSpPr/>
          <p:nvPr/>
        </p:nvSpPr>
        <p:spPr>
          <a:xfrm rot="5400000">
            <a:off x="9822338" y="129385"/>
            <a:ext cx="520672" cy="2386991"/>
          </a:xfrm>
          <a:custGeom>
            <a:avLst/>
            <a:gdLst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0070"/>
              <a:gd name="connsiteY0" fmla="*/ 403654 h 1394006"/>
              <a:gd name="connsiteX1" fmla="*/ 313037 w 790070"/>
              <a:gd name="connsiteY1" fmla="*/ 32952 h 1394006"/>
              <a:gd name="connsiteX2" fmla="*/ 782594 w 790070"/>
              <a:gd name="connsiteY2" fmla="*/ 296562 h 1394006"/>
              <a:gd name="connsiteX3" fmla="*/ 568410 w 790070"/>
              <a:gd name="connsiteY3" fmla="*/ 914400 h 1394006"/>
              <a:gd name="connsiteX4" fmla="*/ 131805 w 790070"/>
              <a:gd name="connsiteY4" fmla="*/ 634314 h 1394006"/>
              <a:gd name="connsiteX5" fmla="*/ 263610 w 790070"/>
              <a:gd name="connsiteY5" fmla="*/ 1392195 h 1394006"/>
              <a:gd name="connsiteX6" fmla="*/ 345989 w 790070"/>
              <a:gd name="connsiteY6" fmla="*/ 378941 h 1394006"/>
              <a:gd name="connsiteX7" fmla="*/ 724929 w 790070"/>
              <a:gd name="connsiteY7" fmla="*/ 0 h 1394006"/>
              <a:gd name="connsiteX0" fmla="*/ 0 w 794474"/>
              <a:gd name="connsiteY0" fmla="*/ 403654 h 1394053"/>
              <a:gd name="connsiteX1" fmla="*/ 313037 w 794474"/>
              <a:gd name="connsiteY1" fmla="*/ 32952 h 1394053"/>
              <a:gd name="connsiteX2" fmla="*/ 782594 w 794474"/>
              <a:gd name="connsiteY2" fmla="*/ 296562 h 1394053"/>
              <a:gd name="connsiteX3" fmla="*/ 609599 w 794474"/>
              <a:gd name="connsiteY3" fmla="*/ 799070 h 1394053"/>
              <a:gd name="connsiteX4" fmla="*/ 131805 w 794474"/>
              <a:gd name="connsiteY4" fmla="*/ 634314 h 1394053"/>
              <a:gd name="connsiteX5" fmla="*/ 263610 w 794474"/>
              <a:gd name="connsiteY5" fmla="*/ 1392195 h 1394053"/>
              <a:gd name="connsiteX6" fmla="*/ 345989 w 794474"/>
              <a:gd name="connsiteY6" fmla="*/ 378941 h 1394053"/>
              <a:gd name="connsiteX7" fmla="*/ 724929 w 794474"/>
              <a:gd name="connsiteY7" fmla="*/ 0 h 1394053"/>
              <a:gd name="connsiteX0" fmla="*/ 0 w 803373"/>
              <a:gd name="connsiteY0" fmla="*/ 403654 h 1394053"/>
              <a:gd name="connsiteX1" fmla="*/ 313037 w 803373"/>
              <a:gd name="connsiteY1" fmla="*/ 32952 h 1394053"/>
              <a:gd name="connsiteX2" fmla="*/ 782594 w 803373"/>
              <a:gd name="connsiteY2" fmla="*/ 296562 h 1394053"/>
              <a:gd name="connsiteX3" fmla="*/ 609599 w 803373"/>
              <a:gd name="connsiteY3" fmla="*/ 799070 h 1394053"/>
              <a:gd name="connsiteX4" fmla="*/ 131805 w 803373"/>
              <a:gd name="connsiteY4" fmla="*/ 634314 h 1394053"/>
              <a:gd name="connsiteX5" fmla="*/ 263610 w 803373"/>
              <a:gd name="connsiteY5" fmla="*/ 1392195 h 1394053"/>
              <a:gd name="connsiteX6" fmla="*/ 345989 w 803373"/>
              <a:gd name="connsiteY6" fmla="*/ 378941 h 1394053"/>
              <a:gd name="connsiteX7" fmla="*/ 724929 w 803373"/>
              <a:gd name="connsiteY7" fmla="*/ 0 h 1394053"/>
              <a:gd name="connsiteX0" fmla="*/ 0 w 794569"/>
              <a:gd name="connsiteY0" fmla="*/ 403654 h 1397904"/>
              <a:gd name="connsiteX1" fmla="*/ 313037 w 794569"/>
              <a:gd name="connsiteY1" fmla="*/ 32952 h 1397904"/>
              <a:gd name="connsiteX2" fmla="*/ 782594 w 794569"/>
              <a:gd name="connsiteY2" fmla="*/ 296562 h 1397904"/>
              <a:gd name="connsiteX3" fmla="*/ 609599 w 794569"/>
              <a:gd name="connsiteY3" fmla="*/ 799070 h 1397904"/>
              <a:gd name="connsiteX4" fmla="*/ 123567 w 794569"/>
              <a:gd name="connsiteY4" fmla="*/ 790833 h 1397904"/>
              <a:gd name="connsiteX5" fmla="*/ 263610 w 794569"/>
              <a:gd name="connsiteY5" fmla="*/ 1392195 h 1397904"/>
              <a:gd name="connsiteX6" fmla="*/ 345989 w 794569"/>
              <a:gd name="connsiteY6" fmla="*/ 378941 h 1397904"/>
              <a:gd name="connsiteX7" fmla="*/ 724929 w 794569"/>
              <a:gd name="connsiteY7" fmla="*/ 0 h 1397904"/>
              <a:gd name="connsiteX0" fmla="*/ 0 w 794569"/>
              <a:gd name="connsiteY0" fmla="*/ 403654 h 1398135"/>
              <a:gd name="connsiteX1" fmla="*/ 313037 w 794569"/>
              <a:gd name="connsiteY1" fmla="*/ 32952 h 1398135"/>
              <a:gd name="connsiteX2" fmla="*/ 782594 w 794569"/>
              <a:gd name="connsiteY2" fmla="*/ 296562 h 1398135"/>
              <a:gd name="connsiteX3" fmla="*/ 609599 w 794569"/>
              <a:gd name="connsiteY3" fmla="*/ 799070 h 1398135"/>
              <a:gd name="connsiteX4" fmla="*/ 123567 w 794569"/>
              <a:gd name="connsiteY4" fmla="*/ 790833 h 1398135"/>
              <a:gd name="connsiteX5" fmla="*/ 263610 w 794569"/>
              <a:gd name="connsiteY5" fmla="*/ 1392195 h 1398135"/>
              <a:gd name="connsiteX6" fmla="*/ 345989 w 794569"/>
              <a:gd name="connsiteY6" fmla="*/ 378941 h 1398135"/>
              <a:gd name="connsiteX7" fmla="*/ 724929 w 794569"/>
              <a:gd name="connsiteY7" fmla="*/ 0 h 1398135"/>
              <a:gd name="connsiteX0" fmla="*/ 0 w 794569"/>
              <a:gd name="connsiteY0" fmla="*/ 403654 h 1218514"/>
              <a:gd name="connsiteX1" fmla="*/ 313037 w 794569"/>
              <a:gd name="connsiteY1" fmla="*/ 32952 h 1218514"/>
              <a:gd name="connsiteX2" fmla="*/ 782594 w 794569"/>
              <a:gd name="connsiteY2" fmla="*/ 296562 h 1218514"/>
              <a:gd name="connsiteX3" fmla="*/ 609599 w 794569"/>
              <a:gd name="connsiteY3" fmla="*/ 799070 h 1218514"/>
              <a:gd name="connsiteX4" fmla="*/ 123567 w 794569"/>
              <a:gd name="connsiteY4" fmla="*/ 790833 h 1218514"/>
              <a:gd name="connsiteX5" fmla="*/ 378940 w 794569"/>
              <a:gd name="connsiteY5" fmla="*/ 1210962 h 1218514"/>
              <a:gd name="connsiteX6" fmla="*/ 345989 w 794569"/>
              <a:gd name="connsiteY6" fmla="*/ 378941 h 1218514"/>
              <a:gd name="connsiteX7" fmla="*/ 724929 w 794569"/>
              <a:gd name="connsiteY7" fmla="*/ 0 h 1218514"/>
              <a:gd name="connsiteX0" fmla="*/ 0 w 794569"/>
              <a:gd name="connsiteY0" fmla="*/ 403654 h 1239117"/>
              <a:gd name="connsiteX1" fmla="*/ 313037 w 794569"/>
              <a:gd name="connsiteY1" fmla="*/ 32952 h 1239117"/>
              <a:gd name="connsiteX2" fmla="*/ 782594 w 794569"/>
              <a:gd name="connsiteY2" fmla="*/ 296562 h 1239117"/>
              <a:gd name="connsiteX3" fmla="*/ 609599 w 794569"/>
              <a:gd name="connsiteY3" fmla="*/ 799070 h 1239117"/>
              <a:gd name="connsiteX4" fmla="*/ 123567 w 794569"/>
              <a:gd name="connsiteY4" fmla="*/ 790833 h 1239117"/>
              <a:gd name="connsiteX5" fmla="*/ 378940 w 794569"/>
              <a:gd name="connsiteY5" fmla="*/ 1210962 h 1239117"/>
              <a:gd name="connsiteX6" fmla="*/ 345989 w 794569"/>
              <a:gd name="connsiteY6" fmla="*/ 378941 h 1239117"/>
              <a:gd name="connsiteX7" fmla="*/ 724929 w 794569"/>
              <a:gd name="connsiteY7" fmla="*/ 0 h 1239117"/>
              <a:gd name="connsiteX0" fmla="*/ 0 w 794569"/>
              <a:gd name="connsiteY0" fmla="*/ 403654 h 1243210"/>
              <a:gd name="connsiteX1" fmla="*/ 313037 w 794569"/>
              <a:gd name="connsiteY1" fmla="*/ 32952 h 1243210"/>
              <a:gd name="connsiteX2" fmla="*/ 782594 w 794569"/>
              <a:gd name="connsiteY2" fmla="*/ 296562 h 1243210"/>
              <a:gd name="connsiteX3" fmla="*/ 609599 w 794569"/>
              <a:gd name="connsiteY3" fmla="*/ 799070 h 1243210"/>
              <a:gd name="connsiteX4" fmla="*/ 123567 w 794569"/>
              <a:gd name="connsiteY4" fmla="*/ 790833 h 1243210"/>
              <a:gd name="connsiteX5" fmla="*/ 378940 w 794569"/>
              <a:gd name="connsiteY5" fmla="*/ 1210962 h 1243210"/>
              <a:gd name="connsiteX6" fmla="*/ 345989 w 794569"/>
              <a:gd name="connsiteY6" fmla="*/ 378941 h 1243210"/>
              <a:gd name="connsiteX7" fmla="*/ 724929 w 794569"/>
              <a:gd name="connsiteY7" fmla="*/ 0 h 1243210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2026 w 796595"/>
              <a:gd name="connsiteY0" fmla="*/ 403654 h 1219145"/>
              <a:gd name="connsiteX1" fmla="*/ 315063 w 796595"/>
              <a:gd name="connsiteY1" fmla="*/ 32952 h 1219145"/>
              <a:gd name="connsiteX2" fmla="*/ 784620 w 796595"/>
              <a:gd name="connsiteY2" fmla="*/ 296562 h 1219145"/>
              <a:gd name="connsiteX3" fmla="*/ 611625 w 796595"/>
              <a:gd name="connsiteY3" fmla="*/ 799070 h 1219145"/>
              <a:gd name="connsiteX4" fmla="*/ 125593 w 796595"/>
              <a:gd name="connsiteY4" fmla="*/ 790833 h 1219145"/>
              <a:gd name="connsiteX5" fmla="*/ 380966 w 796595"/>
              <a:gd name="connsiteY5" fmla="*/ 1210962 h 1219145"/>
              <a:gd name="connsiteX6" fmla="*/ 323301 w 796595"/>
              <a:gd name="connsiteY6" fmla="*/ 403655 h 1219145"/>
              <a:gd name="connsiteX7" fmla="*/ 726955 w 796595"/>
              <a:gd name="connsiteY7" fmla="*/ 0 h 1219145"/>
              <a:gd name="connsiteX0" fmla="*/ 921 w 921695"/>
              <a:gd name="connsiteY0" fmla="*/ 1651158 h 1651158"/>
              <a:gd name="connsiteX1" fmla="*/ 440163 w 921695"/>
              <a:gd name="connsiteY1" fmla="*/ 70027 h 1651158"/>
              <a:gd name="connsiteX2" fmla="*/ 909720 w 921695"/>
              <a:gd name="connsiteY2" fmla="*/ 333637 h 1651158"/>
              <a:gd name="connsiteX3" fmla="*/ 736725 w 921695"/>
              <a:gd name="connsiteY3" fmla="*/ 836145 h 1651158"/>
              <a:gd name="connsiteX4" fmla="*/ 250693 w 921695"/>
              <a:gd name="connsiteY4" fmla="*/ 827908 h 1651158"/>
              <a:gd name="connsiteX5" fmla="*/ 506066 w 921695"/>
              <a:gd name="connsiteY5" fmla="*/ 1248037 h 1651158"/>
              <a:gd name="connsiteX6" fmla="*/ 448401 w 921695"/>
              <a:gd name="connsiteY6" fmla="*/ 440730 h 1651158"/>
              <a:gd name="connsiteX7" fmla="*/ 852055 w 921695"/>
              <a:gd name="connsiteY7" fmla="*/ 37075 h 1651158"/>
              <a:gd name="connsiteX0" fmla="*/ 102183 w 1054103"/>
              <a:gd name="connsiteY0" fmla="*/ 1614083 h 1614083"/>
              <a:gd name="connsiteX1" fmla="*/ 61846 w 1054103"/>
              <a:gd name="connsiteY1" fmla="*/ 1109595 h 1614083"/>
              <a:gd name="connsiteX2" fmla="*/ 1010982 w 1054103"/>
              <a:gd name="connsiteY2" fmla="*/ 296562 h 1614083"/>
              <a:gd name="connsiteX3" fmla="*/ 837987 w 1054103"/>
              <a:gd name="connsiteY3" fmla="*/ 799070 h 1614083"/>
              <a:gd name="connsiteX4" fmla="*/ 351955 w 1054103"/>
              <a:gd name="connsiteY4" fmla="*/ 790833 h 1614083"/>
              <a:gd name="connsiteX5" fmla="*/ 607328 w 1054103"/>
              <a:gd name="connsiteY5" fmla="*/ 1210962 h 1614083"/>
              <a:gd name="connsiteX6" fmla="*/ 549663 w 1054103"/>
              <a:gd name="connsiteY6" fmla="*/ 403655 h 1614083"/>
              <a:gd name="connsiteX7" fmla="*/ 953317 w 1054103"/>
              <a:gd name="connsiteY7" fmla="*/ 0 h 1614083"/>
              <a:gd name="connsiteX0" fmla="*/ 102183 w 1011007"/>
              <a:gd name="connsiteY0" fmla="*/ 1614083 h 1614083"/>
              <a:gd name="connsiteX1" fmla="*/ 61846 w 1011007"/>
              <a:gd name="connsiteY1" fmla="*/ 1109595 h 1614083"/>
              <a:gd name="connsiteX2" fmla="*/ 1010982 w 1011007"/>
              <a:gd name="connsiteY2" fmla="*/ 296562 h 1614083"/>
              <a:gd name="connsiteX3" fmla="*/ 30272 w 1011007"/>
              <a:gd name="connsiteY3" fmla="*/ 754476 h 1614083"/>
              <a:gd name="connsiteX4" fmla="*/ 351955 w 1011007"/>
              <a:gd name="connsiteY4" fmla="*/ 790833 h 1614083"/>
              <a:gd name="connsiteX5" fmla="*/ 607328 w 1011007"/>
              <a:gd name="connsiteY5" fmla="*/ 1210962 h 1614083"/>
              <a:gd name="connsiteX6" fmla="*/ 549663 w 1011007"/>
              <a:gd name="connsiteY6" fmla="*/ 403655 h 1614083"/>
              <a:gd name="connsiteX7" fmla="*/ 953317 w 1011007"/>
              <a:gd name="connsiteY7" fmla="*/ 0 h 1614083"/>
              <a:gd name="connsiteX0" fmla="*/ 142844 w 1051668"/>
              <a:gd name="connsiteY0" fmla="*/ 1614083 h 1614083"/>
              <a:gd name="connsiteX1" fmla="*/ 102507 w 1051668"/>
              <a:gd name="connsiteY1" fmla="*/ 1109595 h 1614083"/>
              <a:gd name="connsiteX2" fmla="*/ 1051643 w 1051668"/>
              <a:gd name="connsiteY2" fmla="*/ 296562 h 1614083"/>
              <a:gd name="connsiteX3" fmla="*/ 70933 w 1051668"/>
              <a:gd name="connsiteY3" fmla="*/ 754476 h 1614083"/>
              <a:gd name="connsiteX4" fmla="*/ 140206 w 1051668"/>
              <a:gd name="connsiteY4" fmla="*/ 867281 h 1614083"/>
              <a:gd name="connsiteX5" fmla="*/ 647989 w 1051668"/>
              <a:gd name="connsiteY5" fmla="*/ 1210962 h 1614083"/>
              <a:gd name="connsiteX6" fmla="*/ 590324 w 1051668"/>
              <a:gd name="connsiteY6" fmla="*/ 403655 h 1614083"/>
              <a:gd name="connsiteX7" fmla="*/ 993978 w 1051668"/>
              <a:gd name="connsiteY7" fmla="*/ 0 h 1614083"/>
              <a:gd name="connsiteX0" fmla="*/ 96113 w 947247"/>
              <a:gd name="connsiteY0" fmla="*/ 1614083 h 1614083"/>
              <a:gd name="connsiteX1" fmla="*/ 55776 w 947247"/>
              <a:gd name="connsiteY1" fmla="*/ 1109595 h 1614083"/>
              <a:gd name="connsiteX2" fmla="*/ 373886 w 947247"/>
              <a:gd name="connsiteY2" fmla="*/ 583243 h 1614083"/>
              <a:gd name="connsiteX3" fmla="*/ 24202 w 947247"/>
              <a:gd name="connsiteY3" fmla="*/ 754476 h 1614083"/>
              <a:gd name="connsiteX4" fmla="*/ 93475 w 947247"/>
              <a:gd name="connsiteY4" fmla="*/ 867281 h 1614083"/>
              <a:gd name="connsiteX5" fmla="*/ 601258 w 947247"/>
              <a:gd name="connsiteY5" fmla="*/ 1210962 h 1614083"/>
              <a:gd name="connsiteX6" fmla="*/ 543593 w 947247"/>
              <a:gd name="connsiteY6" fmla="*/ 403655 h 1614083"/>
              <a:gd name="connsiteX7" fmla="*/ 947247 w 947247"/>
              <a:gd name="connsiteY7" fmla="*/ 0 h 1614083"/>
              <a:gd name="connsiteX0" fmla="*/ 88561 w 939695"/>
              <a:gd name="connsiteY0" fmla="*/ 1614083 h 1614083"/>
              <a:gd name="connsiteX1" fmla="*/ 48224 w 939695"/>
              <a:gd name="connsiteY1" fmla="*/ 1109595 h 1614083"/>
              <a:gd name="connsiteX2" fmla="*/ 366334 w 939695"/>
              <a:gd name="connsiteY2" fmla="*/ 583243 h 1614083"/>
              <a:gd name="connsiteX3" fmla="*/ 16650 w 939695"/>
              <a:gd name="connsiteY3" fmla="*/ 754476 h 1614083"/>
              <a:gd name="connsiteX4" fmla="*/ 85923 w 939695"/>
              <a:gd name="connsiteY4" fmla="*/ 867281 h 1614083"/>
              <a:gd name="connsiteX5" fmla="*/ 347605 w 939695"/>
              <a:gd name="connsiteY5" fmla="*/ 1077178 h 1614083"/>
              <a:gd name="connsiteX6" fmla="*/ 536041 w 939695"/>
              <a:gd name="connsiteY6" fmla="*/ 403655 h 1614083"/>
              <a:gd name="connsiteX7" fmla="*/ 939695 w 939695"/>
              <a:gd name="connsiteY7" fmla="*/ 0 h 1614083"/>
              <a:gd name="connsiteX0" fmla="*/ 88561 w 939695"/>
              <a:gd name="connsiteY0" fmla="*/ 1614083 h 1614083"/>
              <a:gd name="connsiteX1" fmla="*/ 48224 w 939695"/>
              <a:gd name="connsiteY1" fmla="*/ 1109595 h 1614083"/>
              <a:gd name="connsiteX2" fmla="*/ 366334 w 939695"/>
              <a:gd name="connsiteY2" fmla="*/ 583243 h 1614083"/>
              <a:gd name="connsiteX3" fmla="*/ 16650 w 939695"/>
              <a:gd name="connsiteY3" fmla="*/ 754476 h 1614083"/>
              <a:gd name="connsiteX4" fmla="*/ 85923 w 939695"/>
              <a:gd name="connsiteY4" fmla="*/ 867281 h 1614083"/>
              <a:gd name="connsiteX5" fmla="*/ 347605 w 939695"/>
              <a:gd name="connsiteY5" fmla="*/ 1077178 h 1614083"/>
              <a:gd name="connsiteX6" fmla="*/ 138494 w 939695"/>
              <a:gd name="connsiteY6" fmla="*/ 531068 h 1614083"/>
              <a:gd name="connsiteX7" fmla="*/ 939695 w 939695"/>
              <a:gd name="connsiteY7" fmla="*/ 0 h 1614083"/>
              <a:gd name="connsiteX0" fmla="*/ 88561 w 366407"/>
              <a:gd name="connsiteY0" fmla="*/ 1145366 h 1145366"/>
              <a:gd name="connsiteX1" fmla="*/ 48224 w 366407"/>
              <a:gd name="connsiteY1" fmla="*/ 640878 h 1145366"/>
              <a:gd name="connsiteX2" fmla="*/ 366334 w 366407"/>
              <a:gd name="connsiteY2" fmla="*/ 114526 h 1145366"/>
              <a:gd name="connsiteX3" fmla="*/ 16650 w 366407"/>
              <a:gd name="connsiteY3" fmla="*/ 285759 h 1145366"/>
              <a:gd name="connsiteX4" fmla="*/ 85923 w 366407"/>
              <a:gd name="connsiteY4" fmla="*/ 398564 h 1145366"/>
              <a:gd name="connsiteX5" fmla="*/ 347605 w 366407"/>
              <a:gd name="connsiteY5" fmla="*/ 608461 h 1145366"/>
              <a:gd name="connsiteX6" fmla="*/ 138494 w 366407"/>
              <a:gd name="connsiteY6" fmla="*/ 62351 h 1145366"/>
              <a:gd name="connsiteX7" fmla="*/ 264497 w 366407"/>
              <a:gd name="connsiteY7" fmla="*/ 9084 h 1145366"/>
              <a:gd name="connsiteX0" fmla="*/ 88561 w 409633"/>
              <a:gd name="connsiteY0" fmla="*/ 1161765 h 1161765"/>
              <a:gd name="connsiteX1" fmla="*/ 48224 w 409633"/>
              <a:gd name="connsiteY1" fmla="*/ 657277 h 1161765"/>
              <a:gd name="connsiteX2" fmla="*/ 366334 w 409633"/>
              <a:gd name="connsiteY2" fmla="*/ 130925 h 1161765"/>
              <a:gd name="connsiteX3" fmla="*/ 16650 w 409633"/>
              <a:gd name="connsiteY3" fmla="*/ 302158 h 1161765"/>
              <a:gd name="connsiteX4" fmla="*/ 85923 w 409633"/>
              <a:gd name="connsiteY4" fmla="*/ 414963 h 1161765"/>
              <a:gd name="connsiteX5" fmla="*/ 347605 w 409633"/>
              <a:gd name="connsiteY5" fmla="*/ 624860 h 1161765"/>
              <a:gd name="connsiteX6" fmla="*/ 138494 w 409633"/>
              <a:gd name="connsiteY6" fmla="*/ 78750 h 1161765"/>
              <a:gd name="connsiteX7" fmla="*/ 409633 w 409633"/>
              <a:gd name="connsiteY7" fmla="*/ 0 h 1161765"/>
              <a:gd name="connsiteX0" fmla="*/ 88561 w 409633"/>
              <a:gd name="connsiteY0" fmla="*/ 1658678 h 1658678"/>
              <a:gd name="connsiteX1" fmla="*/ 48224 w 409633"/>
              <a:gd name="connsiteY1" fmla="*/ 657277 h 1658678"/>
              <a:gd name="connsiteX2" fmla="*/ 366334 w 409633"/>
              <a:gd name="connsiteY2" fmla="*/ 130925 h 1658678"/>
              <a:gd name="connsiteX3" fmla="*/ 16650 w 409633"/>
              <a:gd name="connsiteY3" fmla="*/ 302158 h 1658678"/>
              <a:gd name="connsiteX4" fmla="*/ 85923 w 409633"/>
              <a:gd name="connsiteY4" fmla="*/ 414963 h 1658678"/>
              <a:gd name="connsiteX5" fmla="*/ 347605 w 409633"/>
              <a:gd name="connsiteY5" fmla="*/ 624860 h 1658678"/>
              <a:gd name="connsiteX6" fmla="*/ 138494 w 409633"/>
              <a:gd name="connsiteY6" fmla="*/ 78750 h 1658678"/>
              <a:gd name="connsiteX7" fmla="*/ 409633 w 409633"/>
              <a:gd name="connsiteY7" fmla="*/ 0 h 1658678"/>
              <a:gd name="connsiteX0" fmla="*/ 137265 w 458337"/>
              <a:gd name="connsiteY0" fmla="*/ 1658678 h 1658678"/>
              <a:gd name="connsiteX1" fmla="*/ 8585 w 458337"/>
              <a:gd name="connsiteY1" fmla="*/ 1052260 h 1658678"/>
              <a:gd name="connsiteX2" fmla="*/ 415038 w 458337"/>
              <a:gd name="connsiteY2" fmla="*/ 130925 h 1658678"/>
              <a:gd name="connsiteX3" fmla="*/ 65354 w 458337"/>
              <a:gd name="connsiteY3" fmla="*/ 302158 h 1658678"/>
              <a:gd name="connsiteX4" fmla="*/ 134627 w 458337"/>
              <a:gd name="connsiteY4" fmla="*/ 414963 h 1658678"/>
              <a:gd name="connsiteX5" fmla="*/ 396309 w 458337"/>
              <a:gd name="connsiteY5" fmla="*/ 624860 h 1658678"/>
              <a:gd name="connsiteX6" fmla="*/ 187198 w 458337"/>
              <a:gd name="connsiteY6" fmla="*/ 78750 h 1658678"/>
              <a:gd name="connsiteX7" fmla="*/ 458337 w 458337"/>
              <a:gd name="connsiteY7" fmla="*/ 0 h 1658678"/>
              <a:gd name="connsiteX0" fmla="*/ 163899 w 484971"/>
              <a:gd name="connsiteY0" fmla="*/ 1658678 h 1658678"/>
              <a:gd name="connsiteX1" fmla="*/ 35219 w 484971"/>
              <a:gd name="connsiteY1" fmla="*/ 1052260 h 1658678"/>
              <a:gd name="connsiteX2" fmla="*/ 441672 w 484971"/>
              <a:gd name="connsiteY2" fmla="*/ 130925 h 1658678"/>
              <a:gd name="connsiteX3" fmla="*/ 9954 w 484971"/>
              <a:gd name="connsiteY3" fmla="*/ 238451 h 1658678"/>
              <a:gd name="connsiteX4" fmla="*/ 161261 w 484971"/>
              <a:gd name="connsiteY4" fmla="*/ 414963 h 1658678"/>
              <a:gd name="connsiteX5" fmla="*/ 422943 w 484971"/>
              <a:gd name="connsiteY5" fmla="*/ 624860 h 1658678"/>
              <a:gd name="connsiteX6" fmla="*/ 213832 w 484971"/>
              <a:gd name="connsiteY6" fmla="*/ 78750 h 1658678"/>
              <a:gd name="connsiteX7" fmla="*/ 484971 w 484971"/>
              <a:gd name="connsiteY7" fmla="*/ 0 h 1658678"/>
              <a:gd name="connsiteX0" fmla="*/ 218122 w 539194"/>
              <a:gd name="connsiteY0" fmla="*/ 1658678 h 1658678"/>
              <a:gd name="connsiteX1" fmla="*/ 89442 w 539194"/>
              <a:gd name="connsiteY1" fmla="*/ 1052260 h 1658678"/>
              <a:gd name="connsiteX2" fmla="*/ 495895 w 539194"/>
              <a:gd name="connsiteY2" fmla="*/ 130925 h 1658678"/>
              <a:gd name="connsiteX3" fmla="*/ 64177 w 539194"/>
              <a:gd name="connsiteY3" fmla="*/ 238451 h 1658678"/>
              <a:gd name="connsiteX4" fmla="*/ 45107 w 539194"/>
              <a:gd name="connsiteY4" fmla="*/ 395851 h 1658678"/>
              <a:gd name="connsiteX5" fmla="*/ 477166 w 539194"/>
              <a:gd name="connsiteY5" fmla="*/ 624860 h 1658678"/>
              <a:gd name="connsiteX6" fmla="*/ 268055 w 539194"/>
              <a:gd name="connsiteY6" fmla="*/ 78750 h 1658678"/>
              <a:gd name="connsiteX7" fmla="*/ 539194 w 539194"/>
              <a:gd name="connsiteY7" fmla="*/ 0 h 1658678"/>
              <a:gd name="connsiteX0" fmla="*/ 202340 w 523412"/>
              <a:gd name="connsiteY0" fmla="*/ 1658678 h 1658678"/>
              <a:gd name="connsiteX1" fmla="*/ 73660 w 523412"/>
              <a:gd name="connsiteY1" fmla="*/ 1052260 h 1658678"/>
              <a:gd name="connsiteX2" fmla="*/ 480113 w 523412"/>
              <a:gd name="connsiteY2" fmla="*/ 130925 h 1658678"/>
              <a:gd name="connsiteX3" fmla="*/ 48395 w 523412"/>
              <a:gd name="connsiteY3" fmla="*/ 238451 h 1658678"/>
              <a:gd name="connsiteX4" fmla="*/ 29325 w 523412"/>
              <a:gd name="connsiteY4" fmla="*/ 395851 h 1658678"/>
              <a:gd name="connsiteX5" fmla="*/ 218289 w 523412"/>
              <a:gd name="connsiteY5" fmla="*/ 1007196 h 1658678"/>
              <a:gd name="connsiteX6" fmla="*/ 252273 w 523412"/>
              <a:gd name="connsiteY6" fmla="*/ 78750 h 1658678"/>
              <a:gd name="connsiteX7" fmla="*/ 523412 w 523412"/>
              <a:gd name="connsiteY7" fmla="*/ 0 h 1658678"/>
              <a:gd name="connsiteX0" fmla="*/ 289577 w 610649"/>
              <a:gd name="connsiteY0" fmla="*/ 1658678 h 1658678"/>
              <a:gd name="connsiteX1" fmla="*/ 160897 w 610649"/>
              <a:gd name="connsiteY1" fmla="*/ 1052260 h 1658678"/>
              <a:gd name="connsiteX2" fmla="*/ 567350 w 610649"/>
              <a:gd name="connsiteY2" fmla="*/ 130925 h 1658678"/>
              <a:gd name="connsiteX3" fmla="*/ 135632 w 610649"/>
              <a:gd name="connsiteY3" fmla="*/ 238451 h 1658678"/>
              <a:gd name="connsiteX4" fmla="*/ 6778 w 610649"/>
              <a:gd name="connsiteY4" fmla="*/ 716520 h 1658678"/>
              <a:gd name="connsiteX5" fmla="*/ 305526 w 610649"/>
              <a:gd name="connsiteY5" fmla="*/ 1007196 h 1658678"/>
              <a:gd name="connsiteX6" fmla="*/ 339510 w 610649"/>
              <a:gd name="connsiteY6" fmla="*/ 78750 h 1658678"/>
              <a:gd name="connsiteX7" fmla="*/ 610649 w 610649"/>
              <a:gd name="connsiteY7" fmla="*/ 0 h 1658678"/>
              <a:gd name="connsiteX0" fmla="*/ 288658 w 609730"/>
              <a:gd name="connsiteY0" fmla="*/ 1658678 h 1658678"/>
              <a:gd name="connsiteX1" fmla="*/ 159978 w 609730"/>
              <a:gd name="connsiteY1" fmla="*/ 1052260 h 1658678"/>
              <a:gd name="connsiteX2" fmla="*/ 472332 w 609730"/>
              <a:gd name="connsiteY2" fmla="*/ 821597 h 1658678"/>
              <a:gd name="connsiteX3" fmla="*/ 134713 w 609730"/>
              <a:gd name="connsiteY3" fmla="*/ 238451 h 1658678"/>
              <a:gd name="connsiteX4" fmla="*/ 5859 w 609730"/>
              <a:gd name="connsiteY4" fmla="*/ 716520 h 1658678"/>
              <a:gd name="connsiteX5" fmla="*/ 304607 w 609730"/>
              <a:gd name="connsiteY5" fmla="*/ 1007196 h 1658678"/>
              <a:gd name="connsiteX6" fmla="*/ 338591 w 609730"/>
              <a:gd name="connsiteY6" fmla="*/ 78750 h 1658678"/>
              <a:gd name="connsiteX7" fmla="*/ 609730 w 609730"/>
              <a:gd name="connsiteY7" fmla="*/ 0 h 1658678"/>
              <a:gd name="connsiteX0" fmla="*/ 288658 w 609730"/>
              <a:gd name="connsiteY0" fmla="*/ 1658678 h 1658678"/>
              <a:gd name="connsiteX1" fmla="*/ 159978 w 609730"/>
              <a:gd name="connsiteY1" fmla="*/ 1052260 h 1658678"/>
              <a:gd name="connsiteX2" fmla="*/ 472332 w 609730"/>
              <a:gd name="connsiteY2" fmla="*/ 821597 h 1658678"/>
              <a:gd name="connsiteX3" fmla="*/ 134713 w 609730"/>
              <a:gd name="connsiteY3" fmla="*/ 238451 h 1658678"/>
              <a:gd name="connsiteX4" fmla="*/ 5859 w 609730"/>
              <a:gd name="connsiteY4" fmla="*/ 716520 h 1658678"/>
              <a:gd name="connsiteX5" fmla="*/ 304607 w 609730"/>
              <a:gd name="connsiteY5" fmla="*/ 1007196 h 1658678"/>
              <a:gd name="connsiteX6" fmla="*/ 291543 w 609730"/>
              <a:gd name="connsiteY6" fmla="*/ 195918 h 1658678"/>
              <a:gd name="connsiteX7" fmla="*/ 609730 w 609730"/>
              <a:gd name="connsiteY7" fmla="*/ 0 h 1658678"/>
              <a:gd name="connsiteX0" fmla="*/ 298130 w 619202"/>
              <a:gd name="connsiteY0" fmla="*/ 1710434 h 1710434"/>
              <a:gd name="connsiteX1" fmla="*/ 169450 w 619202"/>
              <a:gd name="connsiteY1" fmla="*/ 1104016 h 1710434"/>
              <a:gd name="connsiteX2" fmla="*/ 481804 w 619202"/>
              <a:gd name="connsiteY2" fmla="*/ 873353 h 1710434"/>
              <a:gd name="connsiteX3" fmla="*/ 89295 w 619202"/>
              <a:gd name="connsiteY3" fmla="*/ 370 h 1710434"/>
              <a:gd name="connsiteX4" fmla="*/ 15331 w 619202"/>
              <a:gd name="connsiteY4" fmla="*/ 768276 h 1710434"/>
              <a:gd name="connsiteX5" fmla="*/ 314079 w 619202"/>
              <a:gd name="connsiteY5" fmla="*/ 1058952 h 1710434"/>
              <a:gd name="connsiteX6" fmla="*/ 301015 w 619202"/>
              <a:gd name="connsiteY6" fmla="*/ 247674 h 1710434"/>
              <a:gd name="connsiteX7" fmla="*/ 619202 w 619202"/>
              <a:gd name="connsiteY7" fmla="*/ 51756 h 1710434"/>
              <a:gd name="connsiteX0" fmla="*/ 298130 w 619202"/>
              <a:gd name="connsiteY0" fmla="*/ 1710434 h 1710434"/>
              <a:gd name="connsiteX1" fmla="*/ 169450 w 619202"/>
              <a:gd name="connsiteY1" fmla="*/ 1104016 h 1710434"/>
              <a:gd name="connsiteX2" fmla="*/ 481804 w 619202"/>
              <a:gd name="connsiteY2" fmla="*/ 873353 h 1710434"/>
              <a:gd name="connsiteX3" fmla="*/ 89295 w 619202"/>
              <a:gd name="connsiteY3" fmla="*/ 370 h 1710434"/>
              <a:gd name="connsiteX4" fmla="*/ 15331 w 619202"/>
              <a:gd name="connsiteY4" fmla="*/ 768276 h 1710434"/>
              <a:gd name="connsiteX5" fmla="*/ 314079 w 619202"/>
              <a:gd name="connsiteY5" fmla="*/ 1058952 h 1710434"/>
              <a:gd name="connsiteX6" fmla="*/ 97131 w 619202"/>
              <a:gd name="connsiteY6" fmla="*/ 315508 h 1710434"/>
              <a:gd name="connsiteX7" fmla="*/ 619202 w 619202"/>
              <a:gd name="connsiteY7" fmla="*/ 51756 h 1710434"/>
              <a:gd name="connsiteX0" fmla="*/ 298130 w 482243"/>
              <a:gd name="connsiteY0" fmla="*/ 1710434 h 1710434"/>
              <a:gd name="connsiteX1" fmla="*/ 169450 w 482243"/>
              <a:gd name="connsiteY1" fmla="*/ 1104016 h 1710434"/>
              <a:gd name="connsiteX2" fmla="*/ 481804 w 482243"/>
              <a:gd name="connsiteY2" fmla="*/ 873353 h 1710434"/>
              <a:gd name="connsiteX3" fmla="*/ 89295 w 482243"/>
              <a:gd name="connsiteY3" fmla="*/ 370 h 1710434"/>
              <a:gd name="connsiteX4" fmla="*/ 15331 w 482243"/>
              <a:gd name="connsiteY4" fmla="*/ 768276 h 1710434"/>
              <a:gd name="connsiteX5" fmla="*/ 314079 w 482243"/>
              <a:gd name="connsiteY5" fmla="*/ 1058952 h 1710434"/>
              <a:gd name="connsiteX6" fmla="*/ 97131 w 482243"/>
              <a:gd name="connsiteY6" fmla="*/ 315508 h 1710434"/>
              <a:gd name="connsiteX7" fmla="*/ 431002 w 482243"/>
              <a:gd name="connsiteY7" fmla="*/ 526592 h 1710434"/>
              <a:gd name="connsiteX0" fmla="*/ 298130 w 482243"/>
              <a:gd name="connsiteY0" fmla="*/ 1739685 h 1739685"/>
              <a:gd name="connsiteX1" fmla="*/ 169450 w 482243"/>
              <a:gd name="connsiteY1" fmla="*/ 1133267 h 1739685"/>
              <a:gd name="connsiteX2" fmla="*/ 481804 w 482243"/>
              <a:gd name="connsiteY2" fmla="*/ 902604 h 1739685"/>
              <a:gd name="connsiteX3" fmla="*/ 89295 w 482243"/>
              <a:gd name="connsiteY3" fmla="*/ 29621 h 1739685"/>
              <a:gd name="connsiteX4" fmla="*/ 15331 w 482243"/>
              <a:gd name="connsiteY4" fmla="*/ 797527 h 1739685"/>
              <a:gd name="connsiteX5" fmla="*/ 314079 w 482243"/>
              <a:gd name="connsiteY5" fmla="*/ 1088203 h 1739685"/>
              <a:gd name="connsiteX6" fmla="*/ 293174 w 482243"/>
              <a:gd name="connsiteY6" fmla="*/ 17923 h 1739685"/>
              <a:gd name="connsiteX7" fmla="*/ 431002 w 482243"/>
              <a:gd name="connsiteY7" fmla="*/ 555843 h 1739685"/>
              <a:gd name="connsiteX0" fmla="*/ 298130 w 482243"/>
              <a:gd name="connsiteY0" fmla="*/ 1739685 h 1739685"/>
              <a:gd name="connsiteX1" fmla="*/ 169450 w 482243"/>
              <a:gd name="connsiteY1" fmla="*/ 1133267 h 1739685"/>
              <a:gd name="connsiteX2" fmla="*/ 481804 w 482243"/>
              <a:gd name="connsiteY2" fmla="*/ 902604 h 1739685"/>
              <a:gd name="connsiteX3" fmla="*/ 89295 w 482243"/>
              <a:gd name="connsiteY3" fmla="*/ 29621 h 1739685"/>
              <a:gd name="connsiteX4" fmla="*/ 15331 w 482243"/>
              <a:gd name="connsiteY4" fmla="*/ 797527 h 1739685"/>
              <a:gd name="connsiteX5" fmla="*/ 314079 w 482243"/>
              <a:gd name="connsiteY5" fmla="*/ 1088203 h 1739685"/>
              <a:gd name="connsiteX6" fmla="*/ 293174 w 482243"/>
              <a:gd name="connsiteY6" fmla="*/ 17923 h 1739685"/>
              <a:gd name="connsiteX7" fmla="*/ 431002 w 482243"/>
              <a:gd name="connsiteY7" fmla="*/ 555843 h 1739685"/>
              <a:gd name="connsiteX0" fmla="*/ 298130 w 482243"/>
              <a:gd name="connsiteY0" fmla="*/ 1739685 h 1739685"/>
              <a:gd name="connsiteX1" fmla="*/ 169450 w 482243"/>
              <a:gd name="connsiteY1" fmla="*/ 1133267 h 1739685"/>
              <a:gd name="connsiteX2" fmla="*/ 481804 w 482243"/>
              <a:gd name="connsiteY2" fmla="*/ 902604 h 1739685"/>
              <a:gd name="connsiteX3" fmla="*/ 89295 w 482243"/>
              <a:gd name="connsiteY3" fmla="*/ 29621 h 1739685"/>
              <a:gd name="connsiteX4" fmla="*/ 15331 w 482243"/>
              <a:gd name="connsiteY4" fmla="*/ 797527 h 1739685"/>
              <a:gd name="connsiteX5" fmla="*/ 314079 w 482243"/>
              <a:gd name="connsiteY5" fmla="*/ 1088203 h 1739685"/>
              <a:gd name="connsiteX6" fmla="*/ 395119 w 482243"/>
              <a:gd name="connsiteY6" fmla="*/ 17923 h 1739685"/>
              <a:gd name="connsiteX7" fmla="*/ 431002 w 482243"/>
              <a:gd name="connsiteY7" fmla="*/ 555843 h 1739685"/>
              <a:gd name="connsiteX0" fmla="*/ 298130 w 482243"/>
              <a:gd name="connsiteY0" fmla="*/ 1738569 h 1738569"/>
              <a:gd name="connsiteX1" fmla="*/ 169450 w 482243"/>
              <a:gd name="connsiteY1" fmla="*/ 1132151 h 1738569"/>
              <a:gd name="connsiteX2" fmla="*/ 481804 w 482243"/>
              <a:gd name="connsiteY2" fmla="*/ 901488 h 1738569"/>
              <a:gd name="connsiteX3" fmla="*/ 89295 w 482243"/>
              <a:gd name="connsiteY3" fmla="*/ 28505 h 1738569"/>
              <a:gd name="connsiteX4" fmla="*/ 15331 w 482243"/>
              <a:gd name="connsiteY4" fmla="*/ 796411 h 1738569"/>
              <a:gd name="connsiteX5" fmla="*/ 314079 w 482243"/>
              <a:gd name="connsiteY5" fmla="*/ 1087087 h 1738569"/>
              <a:gd name="connsiteX6" fmla="*/ 395119 w 482243"/>
              <a:gd name="connsiteY6" fmla="*/ 16807 h 1738569"/>
              <a:gd name="connsiteX7" fmla="*/ 227118 w 482243"/>
              <a:gd name="connsiteY7" fmla="*/ 610227 h 1738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2243" h="1738569">
                <a:moveTo>
                  <a:pt x="298130" y="1738569"/>
                </a:moveTo>
                <a:cubicBezTo>
                  <a:pt x="278222" y="1545666"/>
                  <a:pt x="138838" y="1271664"/>
                  <a:pt x="169450" y="1132151"/>
                </a:cubicBezTo>
                <a:cubicBezTo>
                  <a:pt x="200062" y="992638"/>
                  <a:pt x="495163" y="1085429"/>
                  <a:pt x="481804" y="901488"/>
                </a:cubicBezTo>
                <a:cubicBezTo>
                  <a:pt x="468445" y="717547"/>
                  <a:pt x="167041" y="46018"/>
                  <a:pt x="89295" y="28505"/>
                </a:cubicBezTo>
                <a:cubicBezTo>
                  <a:pt x="11550" y="10992"/>
                  <a:pt x="-22133" y="619981"/>
                  <a:pt x="15331" y="796411"/>
                </a:cubicBezTo>
                <a:cubicBezTo>
                  <a:pt x="52795" y="972841"/>
                  <a:pt x="250781" y="1217021"/>
                  <a:pt x="314079" y="1087087"/>
                </a:cubicBezTo>
                <a:cubicBezTo>
                  <a:pt x="377377" y="957153"/>
                  <a:pt x="177084" y="261173"/>
                  <a:pt x="395119" y="16807"/>
                </a:cubicBezTo>
                <a:cubicBezTo>
                  <a:pt x="447292" y="-124610"/>
                  <a:pt x="4696" y="674757"/>
                  <a:pt x="227118" y="610227"/>
                </a:cubicBezTo>
              </a:path>
            </a:pathLst>
          </a:custGeom>
          <a:noFill/>
          <a:ln w="76200"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215D093-602D-439D-AC15-6782FB20B7BE}"/>
              </a:ext>
            </a:extLst>
          </p:cNvPr>
          <p:cNvSpPr/>
          <p:nvPr/>
        </p:nvSpPr>
        <p:spPr>
          <a:xfrm rot="5400000">
            <a:off x="9013012" y="2113804"/>
            <a:ext cx="454647" cy="754327"/>
          </a:xfrm>
          <a:custGeom>
            <a:avLst/>
            <a:gdLst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0070"/>
              <a:gd name="connsiteY0" fmla="*/ 403654 h 1394006"/>
              <a:gd name="connsiteX1" fmla="*/ 313037 w 790070"/>
              <a:gd name="connsiteY1" fmla="*/ 32952 h 1394006"/>
              <a:gd name="connsiteX2" fmla="*/ 782594 w 790070"/>
              <a:gd name="connsiteY2" fmla="*/ 296562 h 1394006"/>
              <a:gd name="connsiteX3" fmla="*/ 568410 w 790070"/>
              <a:gd name="connsiteY3" fmla="*/ 914400 h 1394006"/>
              <a:gd name="connsiteX4" fmla="*/ 131805 w 790070"/>
              <a:gd name="connsiteY4" fmla="*/ 634314 h 1394006"/>
              <a:gd name="connsiteX5" fmla="*/ 263610 w 790070"/>
              <a:gd name="connsiteY5" fmla="*/ 1392195 h 1394006"/>
              <a:gd name="connsiteX6" fmla="*/ 345989 w 790070"/>
              <a:gd name="connsiteY6" fmla="*/ 378941 h 1394006"/>
              <a:gd name="connsiteX7" fmla="*/ 724929 w 790070"/>
              <a:gd name="connsiteY7" fmla="*/ 0 h 1394006"/>
              <a:gd name="connsiteX0" fmla="*/ 0 w 794474"/>
              <a:gd name="connsiteY0" fmla="*/ 403654 h 1394053"/>
              <a:gd name="connsiteX1" fmla="*/ 313037 w 794474"/>
              <a:gd name="connsiteY1" fmla="*/ 32952 h 1394053"/>
              <a:gd name="connsiteX2" fmla="*/ 782594 w 794474"/>
              <a:gd name="connsiteY2" fmla="*/ 296562 h 1394053"/>
              <a:gd name="connsiteX3" fmla="*/ 609599 w 794474"/>
              <a:gd name="connsiteY3" fmla="*/ 799070 h 1394053"/>
              <a:gd name="connsiteX4" fmla="*/ 131805 w 794474"/>
              <a:gd name="connsiteY4" fmla="*/ 634314 h 1394053"/>
              <a:gd name="connsiteX5" fmla="*/ 263610 w 794474"/>
              <a:gd name="connsiteY5" fmla="*/ 1392195 h 1394053"/>
              <a:gd name="connsiteX6" fmla="*/ 345989 w 794474"/>
              <a:gd name="connsiteY6" fmla="*/ 378941 h 1394053"/>
              <a:gd name="connsiteX7" fmla="*/ 724929 w 794474"/>
              <a:gd name="connsiteY7" fmla="*/ 0 h 1394053"/>
              <a:gd name="connsiteX0" fmla="*/ 0 w 803373"/>
              <a:gd name="connsiteY0" fmla="*/ 403654 h 1394053"/>
              <a:gd name="connsiteX1" fmla="*/ 313037 w 803373"/>
              <a:gd name="connsiteY1" fmla="*/ 32952 h 1394053"/>
              <a:gd name="connsiteX2" fmla="*/ 782594 w 803373"/>
              <a:gd name="connsiteY2" fmla="*/ 296562 h 1394053"/>
              <a:gd name="connsiteX3" fmla="*/ 609599 w 803373"/>
              <a:gd name="connsiteY3" fmla="*/ 799070 h 1394053"/>
              <a:gd name="connsiteX4" fmla="*/ 131805 w 803373"/>
              <a:gd name="connsiteY4" fmla="*/ 634314 h 1394053"/>
              <a:gd name="connsiteX5" fmla="*/ 263610 w 803373"/>
              <a:gd name="connsiteY5" fmla="*/ 1392195 h 1394053"/>
              <a:gd name="connsiteX6" fmla="*/ 345989 w 803373"/>
              <a:gd name="connsiteY6" fmla="*/ 378941 h 1394053"/>
              <a:gd name="connsiteX7" fmla="*/ 724929 w 803373"/>
              <a:gd name="connsiteY7" fmla="*/ 0 h 1394053"/>
              <a:gd name="connsiteX0" fmla="*/ 0 w 794569"/>
              <a:gd name="connsiteY0" fmla="*/ 403654 h 1397904"/>
              <a:gd name="connsiteX1" fmla="*/ 313037 w 794569"/>
              <a:gd name="connsiteY1" fmla="*/ 32952 h 1397904"/>
              <a:gd name="connsiteX2" fmla="*/ 782594 w 794569"/>
              <a:gd name="connsiteY2" fmla="*/ 296562 h 1397904"/>
              <a:gd name="connsiteX3" fmla="*/ 609599 w 794569"/>
              <a:gd name="connsiteY3" fmla="*/ 799070 h 1397904"/>
              <a:gd name="connsiteX4" fmla="*/ 123567 w 794569"/>
              <a:gd name="connsiteY4" fmla="*/ 790833 h 1397904"/>
              <a:gd name="connsiteX5" fmla="*/ 263610 w 794569"/>
              <a:gd name="connsiteY5" fmla="*/ 1392195 h 1397904"/>
              <a:gd name="connsiteX6" fmla="*/ 345989 w 794569"/>
              <a:gd name="connsiteY6" fmla="*/ 378941 h 1397904"/>
              <a:gd name="connsiteX7" fmla="*/ 724929 w 794569"/>
              <a:gd name="connsiteY7" fmla="*/ 0 h 1397904"/>
              <a:gd name="connsiteX0" fmla="*/ 0 w 794569"/>
              <a:gd name="connsiteY0" fmla="*/ 403654 h 1398135"/>
              <a:gd name="connsiteX1" fmla="*/ 313037 w 794569"/>
              <a:gd name="connsiteY1" fmla="*/ 32952 h 1398135"/>
              <a:gd name="connsiteX2" fmla="*/ 782594 w 794569"/>
              <a:gd name="connsiteY2" fmla="*/ 296562 h 1398135"/>
              <a:gd name="connsiteX3" fmla="*/ 609599 w 794569"/>
              <a:gd name="connsiteY3" fmla="*/ 799070 h 1398135"/>
              <a:gd name="connsiteX4" fmla="*/ 123567 w 794569"/>
              <a:gd name="connsiteY4" fmla="*/ 790833 h 1398135"/>
              <a:gd name="connsiteX5" fmla="*/ 263610 w 794569"/>
              <a:gd name="connsiteY5" fmla="*/ 1392195 h 1398135"/>
              <a:gd name="connsiteX6" fmla="*/ 345989 w 794569"/>
              <a:gd name="connsiteY6" fmla="*/ 378941 h 1398135"/>
              <a:gd name="connsiteX7" fmla="*/ 724929 w 794569"/>
              <a:gd name="connsiteY7" fmla="*/ 0 h 1398135"/>
              <a:gd name="connsiteX0" fmla="*/ 0 w 794569"/>
              <a:gd name="connsiteY0" fmla="*/ 403654 h 1218514"/>
              <a:gd name="connsiteX1" fmla="*/ 313037 w 794569"/>
              <a:gd name="connsiteY1" fmla="*/ 32952 h 1218514"/>
              <a:gd name="connsiteX2" fmla="*/ 782594 w 794569"/>
              <a:gd name="connsiteY2" fmla="*/ 296562 h 1218514"/>
              <a:gd name="connsiteX3" fmla="*/ 609599 w 794569"/>
              <a:gd name="connsiteY3" fmla="*/ 799070 h 1218514"/>
              <a:gd name="connsiteX4" fmla="*/ 123567 w 794569"/>
              <a:gd name="connsiteY4" fmla="*/ 790833 h 1218514"/>
              <a:gd name="connsiteX5" fmla="*/ 378940 w 794569"/>
              <a:gd name="connsiteY5" fmla="*/ 1210962 h 1218514"/>
              <a:gd name="connsiteX6" fmla="*/ 345989 w 794569"/>
              <a:gd name="connsiteY6" fmla="*/ 378941 h 1218514"/>
              <a:gd name="connsiteX7" fmla="*/ 724929 w 794569"/>
              <a:gd name="connsiteY7" fmla="*/ 0 h 1218514"/>
              <a:gd name="connsiteX0" fmla="*/ 0 w 794569"/>
              <a:gd name="connsiteY0" fmla="*/ 403654 h 1239117"/>
              <a:gd name="connsiteX1" fmla="*/ 313037 w 794569"/>
              <a:gd name="connsiteY1" fmla="*/ 32952 h 1239117"/>
              <a:gd name="connsiteX2" fmla="*/ 782594 w 794569"/>
              <a:gd name="connsiteY2" fmla="*/ 296562 h 1239117"/>
              <a:gd name="connsiteX3" fmla="*/ 609599 w 794569"/>
              <a:gd name="connsiteY3" fmla="*/ 799070 h 1239117"/>
              <a:gd name="connsiteX4" fmla="*/ 123567 w 794569"/>
              <a:gd name="connsiteY4" fmla="*/ 790833 h 1239117"/>
              <a:gd name="connsiteX5" fmla="*/ 378940 w 794569"/>
              <a:gd name="connsiteY5" fmla="*/ 1210962 h 1239117"/>
              <a:gd name="connsiteX6" fmla="*/ 345989 w 794569"/>
              <a:gd name="connsiteY6" fmla="*/ 378941 h 1239117"/>
              <a:gd name="connsiteX7" fmla="*/ 724929 w 794569"/>
              <a:gd name="connsiteY7" fmla="*/ 0 h 1239117"/>
              <a:gd name="connsiteX0" fmla="*/ 0 w 794569"/>
              <a:gd name="connsiteY0" fmla="*/ 403654 h 1243210"/>
              <a:gd name="connsiteX1" fmla="*/ 313037 w 794569"/>
              <a:gd name="connsiteY1" fmla="*/ 32952 h 1243210"/>
              <a:gd name="connsiteX2" fmla="*/ 782594 w 794569"/>
              <a:gd name="connsiteY2" fmla="*/ 296562 h 1243210"/>
              <a:gd name="connsiteX3" fmla="*/ 609599 w 794569"/>
              <a:gd name="connsiteY3" fmla="*/ 799070 h 1243210"/>
              <a:gd name="connsiteX4" fmla="*/ 123567 w 794569"/>
              <a:gd name="connsiteY4" fmla="*/ 790833 h 1243210"/>
              <a:gd name="connsiteX5" fmla="*/ 378940 w 794569"/>
              <a:gd name="connsiteY5" fmla="*/ 1210962 h 1243210"/>
              <a:gd name="connsiteX6" fmla="*/ 345989 w 794569"/>
              <a:gd name="connsiteY6" fmla="*/ 378941 h 1243210"/>
              <a:gd name="connsiteX7" fmla="*/ 724929 w 794569"/>
              <a:gd name="connsiteY7" fmla="*/ 0 h 1243210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2026 w 796595"/>
              <a:gd name="connsiteY0" fmla="*/ 403654 h 1219145"/>
              <a:gd name="connsiteX1" fmla="*/ 315063 w 796595"/>
              <a:gd name="connsiteY1" fmla="*/ 32952 h 1219145"/>
              <a:gd name="connsiteX2" fmla="*/ 784620 w 796595"/>
              <a:gd name="connsiteY2" fmla="*/ 296562 h 1219145"/>
              <a:gd name="connsiteX3" fmla="*/ 611625 w 796595"/>
              <a:gd name="connsiteY3" fmla="*/ 799070 h 1219145"/>
              <a:gd name="connsiteX4" fmla="*/ 125593 w 796595"/>
              <a:gd name="connsiteY4" fmla="*/ 790833 h 1219145"/>
              <a:gd name="connsiteX5" fmla="*/ 380966 w 796595"/>
              <a:gd name="connsiteY5" fmla="*/ 1210962 h 1219145"/>
              <a:gd name="connsiteX6" fmla="*/ 323301 w 796595"/>
              <a:gd name="connsiteY6" fmla="*/ 403655 h 1219145"/>
              <a:gd name="connsiteX7" fmla="*/ 726955 w 796595"/>
              <a:gd name="connsiteY7" fmla="*/ 0 h 1219145"/>
              <a:gd name="connsiteX0" fmla="*/ 921 w 921695"/>
              <a:gd name="connsiteY0" fmla="*/ 1651158 h 1651158"/>
              <a:gd name="connsiteX1" fmla="*/ 440163 w 921695"/>
              <a:gd name="connsiteY1" fmla="*/ 70027 h 1651158"/>
              <a:gd name="connsiteX2" fmla="*/ 909720 w 921695"/>
              <a:gd name="connsiteY2" fmla="*/ 333637 h 1651158"/>
              <a:gd name="connsiteX3" fmla="*/ 736725 w 921695"/>
              <a:gd name="connsiteY3" fmla="*/ 836145 h 1651158"/>
              <a:gd name="connsiteX4" fmla="*/ 250693 w 921695"/>
              <a:gd name="connsiteY4" fmla="*/ 827908 h 1651158"/>
              <a:gd name="connsiteX5" fmla="*/ 506066 w 921695"/>
              <a:gd name="connsiteY5" fmla="*/ 1248037 h 1651158"/>
              <a:gd name="connsiteX6" fmla="*/ 448401 w 921695"/>
              <a:gd name="connsiteY6" fmla="*/ 440730 h 1651158"/>
              <a:gd name="connsiteX7" fmla="*/ 852055 w 921695"/>
              <a:gd name="connsiteY7" fmla="*/ 37075 h 1651158"/>
              <a:gd name="connsiteX0" fmla="*/ 102183 w 1054103"/>
              <a:gd name="connsiteY0" fmla="*/ 1614083 h 1614083"/>
              <a:gd name="connsiteX1" fmla="*/ 61846 w 1054103"/>
              <a:gd name="connsiteY1" fmla="*/ 1109595 h 1614083"/>
              <a:gd name="connsiteX2" fmla="*/ 1010982 w 1054103"/>
              <a:gd name="connsiteY2" fmla="*/ 296562 h 1614083"/>
              <a:gd name="connsiteX3" fmla="*/ 837987 w 1054103"/>
              <a:gd name="connsiteY3" fmla="*/ 799070 h 1614083"/>
              <a:gd name="connsiteX4" fmla="*/ 351955 w 1054103"/>
              <a:gd name="connsiteY4" fmla="*/ 790833 h 1614083"/>
              <a:gd name="connsiteX5" fmla="*/ 607328 w 1054103"/>
              <a:gd name="connsiteY5" fmla="*/ 1210962 h 1614083"/>
              <a:gd name="connsiteX6" fmla="*/ 549663 w 1054103"/>
              <a:gd name="connsiteY6" fmla="*/ 403655 h 1614083"/>
              <a:gd name="connsiteX7" fmla="*/ 953317 w 1054103"/>
              <a:gd name="connsiteY7" fmla="*/ 0 h 1614083"/>
              <a:gd name="connsiteX0" fmla="*/ 102183 w 1011007"/>
              <a:gd name="connsiteY0" fmla="*/ 1614083 h 1614083"/>
              <a:gd name="connsiteX1" fmla="*/ 61846 w 1011007"/>
              <a:gd name="connsiteY1" fmla="*/ 1109595 h 1614083"/>
              <a:gd name="connsiteX2" fmla="*/ 1010982 w 1011007"/>
              <a:gd name="connsiteY2" fmla="*/ 296562 h 1614083"/>
              <a:gd name="connsiteX3" fmla="*/ 30272 w 1011007"/>
              <a:gd name="connsiteY3" fmla="*/ 754476 h 1614083"/>
              <a:gd name="connsiteX4" fmla="*/ 351955 w 1011007"/>
              <a:gd name="connsiteY4" fmla="*/ 790833 h 1614083"/>
              <a:gd name="connsiteX5" fmla="*/ 607328 w 1011007"/>
              <a:gd name="connsiteY5" fmla="*/ 1210962 h 1614083"/>
              <a:gd name="connsiteX6" fmla="*/ 549663 w 1011007"/>
              <a:gd name="connsiteY6" fmla="*/ 403655 h 1614083"/>
              <a:gd name="connsiteX7" fmla="*/ 953317 w 1011007"/>
              <a:gd name="connsiteY7" fmla="*/ 0 h 1614083"/>
              <a:gd name="connsiteX0" fmla="*/ 142844 w 1051668"/>
              <a:gd name="connsiteY0" fmla="*/ 1614083 h 1614083"/>
              <a:gd name="connsiteX1" fmla="*/ 102507 w 1051668"/>
              <a:gd name="connsiteY1" fmla="*/ 1109595 h 1614083"/>
              <a:gd name="connsiteX2" fmla="*/ 1051643 w 1051668"/>
              <a:gd name="connsiteY2" fmla="*/ 296562 h 1614083"/>
              <a:gd name="connsiteX3" fmla="*/ 70933 w 1051668"/>
              <a:gd name="connsiteY3" fmla="*/ 754476 h 1614083"/>
              <a:gd name="connsiteX4" fmla="*/ 140206 w 1051668"/>
              <a:gd name="connsiteY4" fmla="*/ 867281 h 1614083"/>
              <a:gd name="connsiteX5" fmla="*/ 647989 w 1051668"/>
              <a:gd name="connsiteY5" fmla="*/ 1210962 h 1614083"/>
              <a:gd name="connsiteX6" fmla="*/ 590324 w 1051668"/>
              <a:gd name="connsiteY6" fmla="*/ 403655 h 1614083"/>
              <a:gd name="connsiteX7" fmla="*/ 993978 w 1051668"/>
              <a:gd name="connsiteY7" fmla="*/ 0 h 1614083"/>
              <a:gd name="connsiteX0" fmla="*/ 96113 w 947247"/>
              <a:gd name="connsiteY0" fmla="*/ 1614083 h 1614083"/>
              <a:gd name="connsiteX1" fmla="*/ 55776 w 947247"/>
              <a:gd name="connsiteY1" fmla="*/ 1109595 h 1614083"/>
              <a:gd name="connsiteX2" fmla="*/ 373886 w 947247"/>
              <a:gd name="connsiteY2" fmla="*/ 583243 h 1614083"/>
              <a:gd name="connsiteX3" fmla="*/ 24202 w 947247"/>
              <a:gd name="connsiteY3" fmla="*/ 754476 h 1614083"/>
              <a:gd name="connsiteX4" fmla="*/ 93475 w 947247"/>
              <a:gd name="connsiteY4" fmla="*/ 867281 h 1614083"/>
              <a:gd name="connsiteX5" fmla="*/ 601258 w 947247"/>
              <a:gd name="connsiteY5" fmla="*/ 1210962 h 1614083"/>
              <a:gd name="connsiteX6" fmla="*/ 543593 w 947247"/>
              <a:gd name="connsiteY6" fmla="*/ 403655 h 1614083"/>
              <a:gd name="connsiteX7" fmla="*/ 947247 w 947247"/>
              <a:gd name="connsiteY7" fmla="*/ 0 h 1614083"/>
              <a:gd name="connsiteX0" fmla="*/ 88561 w 939695"/>
              <a:gd name="connsiteY0" fmla="*/ 1614083 h 1614083"/>
              <a:gd name="connsiteX1" fmla="*/ 48224 w 939695"/>
              <a:gd name="connsiteY1" fmla="*/ 1109595 h 1614083"/>
              <a:gd name="connsiteX2" fmla="*/ 366334 w 939695"/>
              <a:gd name="connsiteY2" fmla="*/ 583243 h 1614083"/>
              <a:gd name="connsiteX3" fmla="*/ 16650 w 939695"/>
              <a:gd name="connsiteY3" fmla="*/ 754476 h 1614083"/>
              <a:gd name="connsiteX4" fmla="*/ 85923 w 939695"/>
              <a:gd name="connsiteY4" fmla="*/ 867281 h 1614083"/>
              <a:gd name="connsiteX5" fmla="*/ 347605 w 939695"/>
              <a:gd name="connsiteY5" fmla="*/ 1077178 h 1614083"/>
              <a:gd name="connsiteX6" fmla="*/ 536041 w 939695"/>
              <a:gd name="connsiteY6" fmla="*/ 403655 h 1614083"/>
              <a:gd name="connsiteX7" fmla="*/ 939695 w 939695"/>
              <a:gd name="connsiteY7" fmla="*/ 0 h 1614083"/>
              <a:gd name="connsiteX0" fmla="*/ 88561 w 939695"/>
              <a:gd name="connsiteY0" fmla="*/ 1614083 h 1614083"/>
              <a:gd name="connsiteX1" fmla="*/ 48224 w 939695"/>
              <a:gd name="connsiteY1" fmla="*/ 1109595 h 1614083"/>
              <a:gd name="connsiteX2" fmla="*/ 366334 w 939695"/>
              <a:gd name="connsiteY2" fmla="*/ 583243 h 1614083"/>
              <a:gd name="connsiteX3" fmla="*/ 16650 w 939695"/>
              <a:gd name="connsiteY3" fmla="*/ 754476 h 1614083"/>
              <a:gd name="connsiteX4" fmla="*/ 85923 w 939695"/>
              <a:gd name="connsiteY4" fmla="*/ 867281 h 1614083"/>
              <a:gd name="connsiteX5" fmla="*/ 347605 w 939695"/>
              <a:gd name="connsiteY5" fmla="*/ 1077178 h 1614083"/>
              <a:gd name="connsiteX6" fmla="*/ 138494 w 939695"/>
              <a:gd name="connsiteY6" fmla="*/ 531068 h 1614083"/>
              <a:gd name="connsiteX7" fmla="*/ 939695 w 939695"/>
              <a:gd name="connsiteY7" fmla="*/ 0 h 1614083"/>
              <a:gd name="connsiteX0" fmla="*/ 88561 w 366407"/>
              <a:gd name="connsiteY0" fmla="*/ 1145366 h 1145366"/>
              <a:gd name="connsiteX1" fmla="*/ 48224 w 366407"/>
              <a:gd name="connsiteY1" fmla="*/ 640878 h 1145366"/>
              <a:gd name="connsiteX2" fmla="*/ 366334 w 366407"/>
              <a:gd name="connsiteY2" fmla="*/ 114526 h 1145366"/>
              <a:gd name="connsiteX3" fmla="*/ 16650 w 366407"/>
              <a:gd name="connsiteY3" fmla="*/ 285759 h 1145366"/>
              <a:gd name="connsiteX4" fmla="*/ 85923 w 366407"/>
              <a:gd name="connsiteY4" fmla="*/ 398564 h 1145366"/>
              <a:gd name="connsiteX5" fmla="*/ 347605 w 366407"/>
              <a:gd name="connsiteY5" fmla="*/ 608461 h 1145366"/>
              <a:gd name="connsiteX6" fmla="*/ 138494 w 366407"/>
              <a:gd name="connsiteY6" fmla="*/ 62351 h 1145366"/>
              <a:gd name="connsiteX7" fmla="*/ 264497 w 366407"/>
              <a:gd name="connsiteY7" fmla="*/ 9084 h 1145366"/>
              <a:gd name="connsiteX0" fmla="*/ 88561 w 409633"/>
              <a:gd name="connsiteY0" fmla="*/ 1161765 h 1161765"/>
              <a:gd name="connsiteX1" fmla="*/ 48224 w 409633"/>
              <a:gd name="connsiteY1" fmla="*/ 657277 h 1161765"/>
              <a:gd name="connsiteX2" fmla="*/ 366334 w 409633"/>
              <a:gd name="connsiteY2" fmla="*/ 130925 h 1161765"/>
              <a:gd name="connsiteX3" fmla="*/ 16650 w 409633"/>
              <a:gd name="connsiteY3" fmla="*/ 302158 h 1161765"/>
              <a:gd name="connsiteX4" fmla="*/ 85923 w 409633"/>
              <a:gd name="connsiteY4" fmla="*/ 414963 h 1161765"/>
              <a:gd name="connsiteX5" fmla="*/ 347605 w 409633"/>
              <a:gd name="connsiteY5" fmla="*/ 624860 h 1161765"/>
              <a:gd name="connsiteX6" fmla="*/ 138494 w 409633"/>
              <a:gd name="connsiteY6" fmla="*/ 78750 h 1161765"/>
              <a:gd name="connsiteX7" fmla="*/ 409633 w 409633"/>
              <a:gd name="connsiteY7" fmla="*/ 0 h 1161765"/>
              <a:gd name="connsiteX0" fmla="*/ 88561 w 409633"/>
              <a:gd name="connsiteY0" fmla="*/ 1658678 h 1658678"/>
              <a:gd name="connsiteX1" fmla="*/ 48224 w 409633"/>
              <a:gd name="connsiteY1" fmla="*/ 657277 h 1658678"/>
              <a:gd name="connsiteX2" fmla="*/ 366334 w 409633"/>
              <a:gd name="connsiteY2" fmla="*/ 130925 h 1658678"/>
              <a:gd name="connsiteX3" fmla="*/ 16650 w 409633"/>
              <a:gd name="connsiteY3" fmla="*/ 302158 h 1658678"/>
              <a:gd name="connsiteX4" fmla="*/ 85923 w 409633"/>
              <a:gd name="connsiteY4" fmla="*/ 414963 h 1658678"/>
              <a:gd name="connsiteX5" fmla="*/ 347605 w 409633"/>
              <a:gd name="connsiteY5" fmla="*/ 624860 h 1658678"/>
              <a:gd name="connsiteX6" fmla="*/ 138494 w 409633"/>
              <a:gd name="connsiteY6" fmla="*/ 78750 h 1658678"/>
              <a:gd name="connsiteX7" fmla="*/ 409633 w 409633"/>
              <a:gd name="connsiteY7" fmla="*/ 0 h 1658678"/>
              <a:gd name="connsiteX0" fmla="*/ 137265 w 458337"/>
              <a:gd name="connsiteY0" fmla="*/ 1658678 h 1658678"/>
              <a:gd name="connsiteX1" fmla="*/ 8585 w 458337"/>
              <a:gd name="connsiteY1" fmla="*/ 1052260 h 1658678"/>
              <a:gd name="connsiteX2" fmla="*/ 415038 w 458337"/>
              <a:gd name="connsiteY2" fmla="*/ 130925 h 1658678"/>
              <a:gd name="connsiteX3" fmla="*/ 65354 w 458337"/>
              <a:gd name="connsiteY3" fmla="*/ 302158 h 1658678"/>
              <a:gd name="connsiteX4" fmla="*/ 134627 w 458337"/>
              <a:gd name="connsiteY4" fmla="*/ 414963 h 1658678"/>
              <a:gd name="connsiteX5" fmla="*/ 396309 w 458337"/>
              <a:gd name="connsiteY5" fmla="*/ 624860 h 1658678"/>
              <a:gd name="connsiteX6" fmla="*/ 187198 w 458337"/>
              <a:gd name="connsiteY6" fmla="*/ 78750 h 1658678"/>
              <a:gd name="connsiteX7" fmla="*/ 458337 w 458337"/>
              <a:gd name="connsiteY7" fmla="*/ 0 h 1658678"/>
              <a:gd name="connsiteX0" fmla="*/ 163899 w 484971"/>
              <a:gd name="connsiteY0" fmla="*/ 1658678 h 1658678"/>
              <a:gd name="connsiteX1" fmla="*/ 35219 w 484971"/>
              <a:gd name="connsiteY1" fmla="*/ 1052260 h 1658678"/>
              <a:gd name="connsiteX2" fmla="*/ 441672 w 484971"/>
              <a:gd name="connsiteY2" fmla="*/ 130925 h 1658678"/>
              <a:gd name="connsiteX3" fmla="*/ 9954 w 484971"/>
              <a:gd name="connsiteY3" fmla="*/ 238451 h 1658678"/>
              <a:gd name="connsiteX4" fmla="*/ 161261 w 484971"/>
              <a:gd name="connsiteY4" fmla="*/ 414963 h 1658678"/>
              <a:gd name="connsiteX5" fmla="*/ 422943 w 484971"/>
              <a:gd name="connsiteY5" fmla="*/ 624860 h 1658678"/>
              <a:gd name="connsiteX6" fmla="*/ 213832 w 484971"/>
              <a:gd name="connsiteY6" fmla="*/ 78750 h 1658678"/>
              <a:gd name="connsiteX7" fmla="*/ 484971 w 484971"/>
              <a:gd name="connsiteY7" fmla="*/ 0 h 1658678"/>
              <a:gd name="connsiteX0" fmla="*/ 218122 w 539194"/>
              <a:gd name="connsiteY0" fmla="*/ 1658678 h 1658678"/>
              <a:gd name="connsiteX1" fmla="*/ 89442 w 539194"/>
              <a:gd name="connsiteY1" fmla="*/ 1052260 h 1658678"/>
              <a:gd name="connsiteX2" fmla="*/ 495895 w 539194"/>
              <a:gd name="connsiteY2" fmla="*/ 130925 h 1658678"/>
              <a:gd name="connsiteX3" fmla="*/ 64177 w 539194"/>
              <a:gd name="connsiteY3" fmla="*/ 238451 h 1658678"/>
              <a:gd name="connsiteX4" fmla="*/ 45107 w 539194"/>
              <a:gd name="connsiteY4" fmla="*/ 395851 h 1658678"/>
              <a:gd name="connsiteX5" fmla="*/ 477166 w 539194"/>
              <a:gd name="connsiteY5" fmla="*/ 624860 h 1658678"/>
              <a:gd name="connsiteX6" fmla="*/ 268055 w 539194"/>
              <a:gd name="connsiteY6" fmla="*/ 78750 h 1658678"/>
              <a:gd name="connsiteX7" fmla="*/ 539194 w 539194"/>
              <a:gd name="connsiteY7" fmla="*/ 0 h 1658678"/>
              <a:gd name="connsiteX0" fmla="*/ 358281 w 679353"/>
              <a:gd name="connsiteY0" fmla="*/ 1658678 h 1658678"/>
              <a:gd name="connsiteX1" fmla="*/ 229601 w 679353"/>
              <a:gd name="connsiteY1" fmla="*/ 1052260 h 1658678"/>
              <a:gd name="connsiteX2" fmla="*/ 636054 w 679353"/>
              <a:gd name="connsiteY2" fmla="*/ 130925 h 1658678"/>
              <a:gd name="connsiteX3" fmla="*/ 21339 w 679353"/>
              <a:gd name="connsiteY3" fmla="*/ 1066639 h 1658678"/>
              <a:gd name="connsiteX4" fmla="*/ 185266 w 679353"/>
              <a:gd name="connsiteY4" fmla="*/ 395851 h 1658678"/>
              <a:gd name="connsiteX5" fmla="*/ 617325 w 679353"/>
              <a:gd name="connsiteY5" fmla="*/ 624860 h 1658678"/>
              <a:gd name="connsiteX6" fmla="*/ 408214 w 679353"/>
              <a:gd name="connsiteY6" fmla="*/ 78750 h 1658678"/>
              <a:gd name="connsiteX7" fmla="*/ 679353 w 679353"/>
              <a:gd name="connsiteY7" fmla="*/ 0 h 1658678"/>
              <a:gd name="connsiteX0" fmla="*/ 379357 w 700429"/>
              <a:gd name="connsiteY0" fmla="*/ 1658678 h 1658678"/>
              <a:gd name="connsiteX1" fmla="*/ 250677 w 700429"/>
              <a:gd name="connsiteY1" fmla="*/ 1052260 h 1658678"/>
              <a:gd name="connsiteX2" fmla="*/ 657130 w 700429"/>
              <a:gd name="connsiteY2" fmla="*/ 130925 h 1658678"/>
              <a:gd name="connsiteX3" fmla="*/ 42415 w 700429"/>
              <a:gd name="connsiteY3" fmla="*/ 1066639 h 1658678"/>
              <a:gd name="connsiteX4" fmla="*/ 117998 w 700429"/>
              <a:gd name="connsiteY4" fmla="*/ 1275005 h 1658678"/>
              <a:gd name="connsiteX5" fmla="*/ 638401 w 700429"/>
              <a:gd name="connsiteY5" fmla="*/ 624860 h 1658678"/>
              <a:gd name="connsiteX6" fmla="*/ 429290 w 700429"/>
              <a:gd name="connsiteY6" fmla="*/ 78750 h 1658678"/>
              <a:gd name="connsiteX7" fmla="*/ 700429 w 700429"/>
              <a:gd name="connsiteY7" fmla="*/ 0 h 1658678"/>
              <a:gd name="connsiteX0" fmla="*/ 370645 w 691717"/>
              <a:gd name="connsiteY0" fmla="*/ 1658678 h 1658678"/>
              <a:gd name="connsiteX1" fmla="*/ 241965 w 691717"/>
              <a:gd name="connsiteY1" fmla="*/ 1052260 h 1658678"/>
              <a:gd name="connsiteX2" fmla="*/ 648418 w 691717"/>
              <a:gd name="connsiteY2" fmla="*/ 130925 h 1658678"/>
              <a:gd name="connsiteX3" fmla="*/ 33703 w 691717"/>
              <a:gd name="connsiteY3" fmla="*/ 1066639 h 1658678"/>
              <a:gd name="connsiteX4" fmla="*/ 109286 w 691717"/>
              <a:gd name="connsiteY4" fmla="*/ 1275005 h 1658678"/>
              <a:gd name="connsiteX5" fmla="*/ 352037 w 691717"/>
              <a:gd name="connsiteY5" fmla="*/ 828722 h 1658678"/>
              <a:gd name="connsiteX6" fmla="*/ 420578 w 691717"/>
              <a:gd name="connsiteY6" fmla="*/ 78750 h 1658678"/>
              <a:gd name="connsiteX7" fmla="*/ 691717 w 691717"/>
              <a:gd name="connsiteY7" fmla="*/ 0 h 1658678"/>
              <a:gd name="connsiteX0" fmla="*/ 341763 w 662835"/>
              <a:gd name="connsiteY0" fmla="*/ 1658678 h 1658678"/>
              <a:gd name="connsiteX1" fmla="*/ 213083 w 662835"/>
              <a:gd name="connsiteY1" fmla="*/ 1052260 h 1658678"/>
              <a:gd name="connsiteX2" fmla="*/ 196749 w 662835"/>
              <a:gd name="connsiteY2" fmla="*/ 672433 h 1658678"/>
              <a:gd name="connsiteX3" fmla="*/ 4821 w 662835"/>
              <a:gd name="connsiteY3" fmla="*/ 1066639 h 1658678"/>
              <a:gd name="connsiteX4" fmla="*/ 80404 w 662835"/>
              <a:gd name="connsiteY4" fmla="*/ 1275005 h 1658678"/>
              <a:gd name="connsiteX5" fmla="*/ 323155 w 662835"/>
              <a:gd name="connsiteY5" fmla="*/ 828722 h 1658678"/>
              <a:gd name="connsiteX6" fmla="*/ 391696 w 662835"/>
              <a:gd name="connsiteY6" fmla="*/ 78750 h 1658678"/>
              <a:gd name="connsiteX7" fmla="*/ 662835 w 662835"/>
              <a:gd name="connsiteY7" fmla="*/ 0 h 1658678"/>
              <a:gd name="connsiteX0" fmla="*/ 318886 w 639958"/>
              <a:gd name="connsiteY0" fmla="*/ 1658678 h 1658678"/>
              <a:gd name="connsiteX1" fmla="*/ 190206 w 639958"/>
              <a:gd name="connsiteY1" fmla="*/ 1052260 h 1658678"/>
              <a:gd name="connsiteX2" fmla="*/ 173872 w 639958"/>
              <a:gd name="connsiteY2" fmla="*/ 672433 h 1658678"/>
              <a:gd name="connsiteX3" fmla="*/ 7184 w 639958"/>
              <a:gd name="connsiteY3" fmla="*/ 614320 h 1658678"/>
              <a:gd name="connsiteX4" fmla="*/ 57527 w 639958"/>
              <a:gd name="connsiteY4" fmla="*/ 1275005 h 1658678"/>
              <a:gd name="connsiteX5" fmla="*/ 300278 w 639958"/>
              <a:gd name="connsiteY5" fmla="*/ 828722 h 1658678"/>
              <a:gd name="connsiteX6" fmla="*/ 368819 w 639958"/>
              <a:gd name="connsiteY6" fmla="*/ 78750 h 1658678"/>
              <a:gd name="connsiteX7" fmla="*/ 639958 w 639958"/>
              <a:gd name="connsiteY7" fmla="*/ 0 h 1658678"/>
              <a:gd name="connsiteX0" fmla="*/ 332086 w 653158"/>
              <a:gd name="connsiteY0" fmla="*/ 1658678 h 1658678"/>
              <a:gd name="connsiteX1" fmla="*/ 203406 w 653158"/>
              <a:gd name="connsiteY1" fmla="*/ 1052260 h 1658678"/>
              <a:gd name="connsiteX2" fmla="*/ 370069 w 653158"/>
              <a:gd name="connsiteY2" fmla="*/ 564131 h 1658678"/>
              <a:gd name="connsiteX3" fmla="*/ 20384 w 653158"/>
              <a:gd name="connsiteY3" fmla="*/ 614320 h 1658678"/>
              <a:gd name="connsiteX4" fmla="*/ 70727 w 653158"/>
              <a:gd name="connsiteY4" fmla="*/ 1275005 h 1658678"/>
              <a:gd name="connsiteX5" fmla="*/ 313478 w 653158"/>
              <a:gd name="connsiteY5" fmla="*/ 828722 h 1658678"/>
              <a:gd name="connsiteX6" fmla="*/ 382019 w 653158"/>
              <a:gd name="connsiteY6" fmla="*/ 78750 h 1658678"/>
              <a:gd name="connsiteX7" fmla="*/ 653158 w 653158"/>
              <a:gd name="connsiteY7" fmla="*/ 0 h 1658678"/>
              <a:gd name="connsiteX0" fmla="*/ 332086 w 653158"/>
              <a:gd name="connsiteY0" fmla="*/ 1658678 h 1658678"/>
              <a:gd name="connsiteX1" fmla="*/ 506298 w 653158"/>
              <a:gd name="connsiteY1" fmla="*/ 994924 h 1658678"/>
              <a:gd name="connsiteX2" fmla="*/ 370069 w 653158"/>
              <a:gd name="connsiteY2" fmla="*/ 564131 h 1658678"/>
              <a:gd name="connsiteX3" fmla="*/ 20384 w 653158"/>
              <a:gd name="connsiteY3" fmla="*/ 614320 h 1658678"/>
              <a:gd name="connsiteX4" fmla="*/ 70727 w 653158"/>
              <a:gd name="connsiteY4" fmla="*/ 1275005 h 1658678"/>
              <a:gd name="connsiteX5" fmla="*/ 313478 w 653158"/>
              <a:gd name="connsiteY5" fmla="*/ 828722 h 1658678"/>
              <a:gd name="connsiteX6" fmla="*/ 382019 w 653158"/>
              <a:gd name="connsiteY6" fmla="*/ 78750 h 1658678"/>
              <a:gd name="connsiteX7" fmla="*/ 653158 w 653158"/>
              <a:gd name="connsiteY7" fmla="*/ 0 h 1658678"/>
              <a:gd name="connsiteX0" fmla="*/ 333257 w 654329"/>
              <a:gd name="connsiteY0" fmla="*/ 1658678 h 1658678"/>
              <a:gd name="connsiteX1" fmla="*/ 507469 w 654329"/>
              <a:gd name="connsiteY1" fmla="*/ 994924 h 1658678"/>
              <a:gd name="connsiteX2" fmla="*/ 371240 w 654329"/>
              <a:gd name="connsiteY2" fmla="*/ 564131 h 1658678"/>
              <a:gd name="connsiteX3" fmla="*/ 21555 w 654329"/>
              <a:gd name="connsiteY3" fmla="*/ 614320 h 1658678"/>
              <a:gd name="connsiteX4" fmla="*/ 71898 w 654329"/>
              <a:gd name="connsiteY4" fmla="*/ 1275005 h 1658678"/>
              <a:gd name="connsiteX5" fmla="*/ 352510 w 654329"/>
              <a:gd name="connsiteY5" fmla="*/ 745903 h 1658678"/>
              <a:gd name="connsiteX6" fmla="*/ 383190 w 654329"/>
              <a:gd name="connsiteY6" fmla="*/ 78750 h 1658678"/>
              <a:gd name="connsiteX7" fmla="*/ 654329 w 654329"/>
              <a:gd name="connsiteY7" fmla="*/ 0 h 1658678"/>
              <a:gd name="connsiteX0" fmla="*/ 318701 w 639773"/>
              <a:gd name="connsiteY0" fmla="*/ 1658678 h 1658678"/>
              <a:gd name="connsiteX1" fmla="*/ 492913 w 639773"/>
              <a:gd name="connsiteY1" fmla="*/ 994924 h 1658678"/>
              <a:gd name="connsiteX2" fmla="*/ 356684 w 639773"/>
              <a:gd name="connsiteY2" fmla="*/ 564131 h 1658678"/>
              <a:gd name="connsiteX3" fmla="*/ 6999 w 639773"/>
              <a:gd name="connsiteY3" fmla="*/ 614320 h 1658678"/>
              <a:gd name="connsiteX4" fmla="*/ 139375 w 639773"/>
              <a:gd name="connsiteY4" fmla="*/ 981954 h 1658678"/>
              <a:gd name="connsiteX5" fmla="*/ 337954 w 639773"/>
              <a:gd name="connsiteY5" fmla="*/ 745903 h 1658678"/>
              <a:gd name="connsiteX6" fmla="*/ 368634 w 639773"/>
              <a:gd name="connsiteY6" fmla="*/ 78750 h 1658678"/>
              <a:gd name="connsiteX7" fmla="*/ 639773 w 639773"/>
              <a:gd name="connsiteY7" fmla="*/ 0 h 1658678"/>
              <a:gd name="connsiteX0" fmla="*/ 318701 w 639773"/>
              <a:gd name="connsiteY0" fmla="*/ 1658678 h 1658678"/>
              <a:gd name="connsiteX1" fmla="*/ 221572 w 639773"/>
              <a:gd name="connsiteY1" fmla="*/ 1173302 h 1658678"/>
              <a:gd name="connsiteX2" fmla="*/ 356684 w 639773"/>
              <a:gd name="connsiteY2" fmla="*/ 564131 h 1658678"/>
              <a:gd name="connsiteX3" fmla="*/ 6999 w 639773"/>
              <a:gd name="connsiteY3" fmla="*/ 614320 h 1658678"/>
              <a:gd name="connsiteX4" fmla="*/ 139375 w 639773"/>
              <a:gd name="connsiteY4" fmla="*/ 981954 h 1658678"/>
              <a:gd name="connsiteX5" fmla="*/ 337954 w 639773"/>
              <a:gd name="connsiteY5" fmla="*/ 745903 h 1658678"/>
              <a:gd name="connsiteX6" fmla="*/ 368634 w 639773"/>
              <a:gd name="connsiteY6" fmla="*/ 78750 h 1658678"/>
              <a:gd name="connsiteX7" fmla="*/ 639773 w 639773"/>
              <a:gd name="connsiteY7" fmla="*/ 0 h 1658678"/>
              <a:gd name="connsiteX0" fmla="*/ 318701 w 639773"/>
              <a:gd name="connsiteY0" fmla="*/ 1658678 h 1658678"/>
              <a:gd name="connsiteX1" fmla="*/ 221572 w 639773"/>
              <a:gd name="connsiteY1" fmla="*/ 1173302 h 1658678"/>
              <a:gd name="connsiteX2" fmla="*/ 356684 w 639773"/>
              <a:gd name="connsiteY2" fmla="*/ 564131 h 1658678"/>
              <a:gd name="connsiteX3" fmla="*/ 6999 w 639773"/>
              <a:gd name="connsiteY3" fmla="*/ 614320 h 1658678"/>
              <a:gd name="connsiteX4" fmla="*/ 139375 w 639773"/>
              <a:gd name="connsiteY4" fmla="*/ 981954 h 1658678"/>
              <a:gd name="connsiteX5" fmla="*/ 337954 w 639773"/>
              <a:gd name="connsiteY5" fmla="*/ 745903 h 1658678"/>
              <a:gd name="connsiteX6" fmla="*/ 501149 w 639773"/>
              <a:gd name="connsiteY6" fmla="*/ 658482 h 1658678"/>
              <a:gd name="connsiteX7" fmla="*/ 639773 w 639773"/>
              <a:gd name="connsiteY7" fmla="*/ 0 h 1658678"/>
              <a:gd name="connsiteX0" fmla="*/ 317764 w 638836"/>
              <a:gd name="connsiteY0" fmla="*/ 1658678 h 1658678"/>
              <a:gd name="connsiteX1" fmla="*/ 220635 w 638836"/>
              <a:gd name="connsiteY1" fmla="*/ 1173302 h 1658678"/>
              <a:gd name="connsiteX2" fmla="*/ 355747 w 638836"/>
              <a:gd name="connsiteY2" fmla="*/ 564131 h 1658678"/>
              <a:gd name="connsiteX3" fmla="*/ 6062 w 638836"/>
              <a:gd name="connsiteY3" fmla="*/ 614320 h 1658678"/>
              <a:gd name="connsiteX4" fmla="*/ 138438 w 638836"/>
              <a:gd name="connsiteY4" fmla="*/ 981954 h 1658678"/>
              <a:gd name="connsiteX5" fmla="*/ 198191 w 638836"/>
              <a:gd name="connsiteY5" fmla="*/ 726791 h 1658678"/>
              <a:gd name="connsiteX6" fmla="*/ 500212 w 638836"/>
              <a:gd name="connsiteY6" fmla="*/ 658482 h 1658678"/>
              <a:gd name="connsiteX7" fmla="*/ 638836 w 638836"/>
              <a:gd name="connsiteY7" fmla="*/ 0 h 1658678"/>
              <a:gd name="connsiteX0" fmla="*/ 318867 w 639939"/>
              <a:gd name="connsiteY0" fmla="*/ 1658678 h 1658678"/>
              <a:gd name="connsiteX1" fmla="*/ 221738 w 639939"/>
              <a:gd name="connsiteY1" fmla="*/ 1173302 h 1658678"/>
              <a:gd name="connsiteX2" fmla="*/ 356850 w 639939"/>
              <a:gd name="connsiteY2" fmla="*/ 564131 h 1658678"/>
              <a:gd name="connsiteX3" fmla="*/ 380683 w 639939"/>
              <a:gd name="connsiteY3" fmla="*/ 1001490 h 1658678"/>
              <a:gd name="connsiteX4" fmla="*/ 7165 w 639939"/>
              <a:gd name="connsiteY4" fmla="*/ 614320 h 1658678"/>
              <a:gd name="connsiteX5" fmla="*/ 139541 w 639939"/>
              <a:gd name="connsiteY5" fmla="*/ 981954 h 1658678"/>
              <a:gd name="connsiteX6" fmla="*/ 199294 w 639939"/>
              <a:gd name="connsiteY6" fmla="*/ 726791 h 1658678"/>
              <a:gd name="connsiteX7" fmla="*/ 501315 w 639939"/>
              <a:gd name="connsiteY7" fmla="*/ 658482 h 1658678"/>
              <a:gd name="connsiteX8" fmla="*/ 639939 w 639939"/>
              <a:gd name="connsiteY8" fmla="*/ 0 h 1658678"/>
              <a:gd name="connsiteX0" fmla="*/ 196681 w 517753"/>
              <a:gd name="connsiteY0" fmla="*/ 1658678 h 1658678"/>
              <a:gd name="connsiteX1" fmla="*/ 99552 w 517753"/>
              <a:gd name="connsiteY1" fmla="*/ 1173302 h 1658678"/>
              <a:gd name="connsiteX2" fmla="*/ 234664 w 517753"/>
              <a:gd name="connsiteY2" fmla="*/ 564131 h 1658678"/>
              <a:gd name="connsiteX3" fmla="*/ 258497 w 517753"/>
              <a:gd name="connsiteY3" fmla="*/ 1001490 h 1658678"/>
              <a:gd name="connsiteX4" fmla="*/ 333008 w 517753"/>
              <a:gd name="connsiteY4" fmla="*/ 1162199 h 1658678"/>
              <a:gd name="connsiteX5" fmla="*/ 17355 w 517753"/>
              <a:gd name="connsiteY5" fmla="*/ 981954 h 1658678"/>
              <a:gd name="connsiteX6" fmla="*/ 77108 w 517753"/>
              <a:gd name="connsiteY6" fmla="*/ 726791 h 1658678"/>
              <a:gd name="connsiteX7" fmla="*/ 379129 w 517753"/>
              <a:gd name="connsiteY7" fmla="*/ 658482 h 1658678"/>
              <a:gd name="connsiteX8" fmla="*/ 517753 w 517753"/>
              <a:gd name="connsiteY8" fmla="*/ 0 h 1658678"/>
              <a:gd name="connsiteX0" fmla="*/ 196681 w 517753"/>
              <a:gd name="connsiteY0" fmla="*/ 1658678 h 1658678"/>
              <a:gd name="connsiteX1" fmla="*/ 99552 w 517753"/>
              <a:gd name="connsiteY1" fmla="*/ 1173302 h 1658678"/>
              <a:gd name="connsiteX2" fmla="*/ 234664 w 517753"/>
              <a:gd name="connsiteY2" fmla="*/ 564131 h 1658678"/>
              <a:gd name="connsiteX3" fmla="*/ 428874 w 517753"/>
              <a:gd name="connsiteY3" fmla="*/ 931413 h 1658678"/>
              <a:gd name="connsiteX4" fmla="*/ 333008 w 517753"/>
              <a:gd name="connsiteY4" fmla="*/ 1162199 h 1658678"/>
              <a:gd name="connsiteX5" fmla="*/ 17355 w 517753"/>
              <a:gd name="connsiteY5" fmla="*/ 981954 h 1658678"/>
              <a:gd name="connsiteX6" fmla="*/ 77108 w 517753"/>
              <a:gd name="connsiteY6" fmla="*/ 726791 h 1658678"/>
              <a:gd name="connsiteX7" fmla="*/ 379129 w 517753"/>
              <a:gd name="connsiteY7" fmla="*/ 658482 h 1658678"/>
              <a:gd name="connsiteX8" fmla="*/ 517753 w 517753"/>
              <a:gd name="connsiteY8" fmla="*/ 0 h 1658678"/>
              <a:gd name="connsiteX0" fmla="*/ 196681 w 439514"/>
              <a:gd name="connsiteY0" fmla="*/ 1097407 h 1097407"/>
              <a:gd name="connsiteX1" fmla="*/ 99552 w 439514"/>
              <a:gd name="connsiteY1" fmla="*/ 612031 h 1097407"/>
              <a:gd name="connsiteX2" fmla="*/ 234664 w 439514"/>
              <a:gd name="connsiteY2" fmla="*/ 2860 h 1097407"/>
              <a:gd name="connsiteX3" fmla="*/ 428874 w 439514"/>
              <a:gd name="connsiteY3" fmla="*/ 370142 h 1097407"/>
              <a:gd name="connsiteX4" fmla="*/ 333008 w 439514"/>
              <a:gd name="connsiteY4" fmla="*/ 600928 h 1097407"/>
              <a:gd name="connsiteX5" fmla="*/ 17355 w 439514"/>
              <a:gd name="connsiteY5" fmla="*/ 420683 h 1097407"/>
              <a:gd name="connsiteX6" fmla="*/ 77108 w 439514"/>
              <a:gd name="connsiteY6" fmla="*/ 165520 h 1097407"/>
              <a:gd name="connsiteX7" fmla="*/ 379129 w 439514"/>
              <a:gd name="connsiteY7" fmla="*/ 97211 h 1097407"/>
              <a:gd name="connsiteX8" fmla="*/ 265344 w 439514"/>
              <a:gd name="connsiteY8" fmla="*/ 681011 h 1097407"/>
              <a:gd name="connsiteX0" fmla="*/ 196681 w 457364"/>
              <a:gd name="connsiteY0" fmla="*/ 1097407 h 1097407"/>
              <a:gd name="connsiteX1" fmla="*/ 99552 w 457364"/>
              <a:gd name="connsiteY1" fmla="*/ 612031 h 1097407"/>
              <a:gd name="connsiteX2" fmla="*/ 234664 w 457364"/>
              <a:gd name="connsiteY2" fmla="*/ 2860 h 1097407"/>
              <a:gd name="connsiteX3" fmla="*/ 428874 w 457364"/>
              <a:gd name="connsiteY3" fmla="*/ 370142 h 1097407"/>
              <a:gd name="connsiteX4" fmla="*/ 333008 w 457364"/>
              <a:gd name="connsiteY4" fmla="*/ 600928 h 1097407"/>
              <a:gd name="connsiteX5" fmla="*/ 17355 w 457364"/>
              <a:gd name="connsiteY5" fmla="*/ 420683 h 1097407"/>
              <a:gd name="connsiteX6" fmla="*/ 77108 w 457364"/>
              <a:gd name="connsiteY6" fmla="*/ 165520 h 1097407"/>
              <a:gd name="connsiteX7" fmla="*/ 379129 w 457364"/>
              <a:gd name="connsiteY7" fmla="*/ 97211 h 1097407"/>
              <a:gd name="connsiteX8" fmla="*/ 265344 w 457364"/>
              <a:gd name="connsiteY8" fmla="*/ 681011 h 1097407"/>
              <a:gd name="connsiteX0" fmla="*/ 196681 w 527295"/>
              <a:gd name="connsiteY0" fmla="*/ 1097407 h 1097407"/>
              <a:gd name="connsiteX1" fmla="*/ 99552 w 527295"/>
              <a:gd name="connsiteY1" fmla="*/ 612031 h 1097407"/>
              <a:gd name="connsiteX2" fmla="*/ 234664 w 527295"/>
              <a:gd name="connsiteY2" fmla="*/ 2860 h 1097407"/>
              <a:gd name="connsiteX3" fmla="*/ 428874 w 527295"/>
              <a:gd name="connsiteY3" fmla="*/ 370142 h 1097407"/>
              <a:gd name="connsiteX4" fmla="*/ 333008 w 527295"/>
              <a:gd name="connsiteY4" fmla="*/ 600928 h 1097407"/>
              <a:gd name="connsiteX5" fmla="*/ 17355 w 527295"/>
              <a:gd name="connsiteY5" fmla="*/ 420683 h 1097407"/>
              <a:gd name="connsiteX6" fmla="*/ 77108 w 527295"/>
              <a:gd name="connsiteY6" fmla="*/ 165520 h 1097407"/>
              <a:gd name="connsiteX7" fmla="*/ 379129 w 527295"/>
              <a:gd name="connsiteY7" fmla="*/ 97211 h 1097407"/>
              <a:gd name="connsiteX8" fmla="*/ 265344 w 527295"/>
              <a:gd name="connsiteY8" fmla="*/ 681011 h 1097407"/>
              <a:gd name="connsiteX0" fmla="*/ 196681 w 527295"/>
              <a:gd name="connsiteY0" fmla="*/ 1097407 h 1097407"/>
              <a:gd name="connsiteX1" fmla="*/ 99552 w 527295"/>
              <a:gd name="connsiteY1" fmla="*/ 612031 h 1097407"/>
              <a:gd name="connsiteX2" fmla="*/ 234664 w 527295"/>
              <a:gd name="connsiteY2" fmla="*/ 2860 h 1097407"/>
              <a:gd name="connsiteX3" fmla="*/ 428874 w 527295"/>
              <a:gd name="connsiteY3" fmla="*/ 370142 h 1097407"/>
              <a:gd name="connsiteX4" fmla="*/ 333008 w 527295"/>
              <a:gd name="connsiteY4" fmla="*/ 600928 h 1097407"/>
              <a:gd name="connsiteX5" fmla="*/ 17355 w 527295"/>
              <a:gd name="connsiteY5" fmla="*/ 420683 h 1097407"/>
              <a:gd name="connsiteX6" fmla="*/ 77108 w 527295"/>
              <a:gd name="connsiteY6" fmla="*/ 165520 h 1097407"/>
              <a:gd name="connsiteX7" fmla="*/ 379129 w 527295"/>
              <a:gd name="connsiteY7" fmla="*/ 97211 h 1097407"/>
              <a:gd name="connsiteX8" fmla="*/ 265344 w 527295"/>
              <a:gd name="connsiteY8" fmla="*/ 681011 h 1097407"/>
              <a:gd name="connsiteX0" fmla="*/ 195977 w 511793"/>
              <a:gd name="connsiteY0" fmla="*/ 1097407 h 1097407"/>
              <a:gd name="connsiteX1" fmla="*/ 98848 w 511793"/>
              <a:gd name="connsiteY1" fmla="*/ 612031 h 1097407"/>
              <a:gd name="connsiteX2" fmla="*/ 233960 w 511793"/>
              <a:gd name="connsiteY2" fmla="*/ 2860 h 1097407"/>
              <a:gd name="connsiteX3" fmla="*/ 428170 w 511793"/>
              <a:gd name="connsiteY3" fmla="*/ 370142 h 1097407"/>
              <a:gd name="connsiteX4" fmla="*/ 332304 w 511793"/>
              <a:gd name="connsiteY4" fmla="*/ 600928 h 1097407"/>
              <a:gd name="connsiteX5" fmla="*/ 16651 w 511793"/>
              <a:gd name="connsiteY5" fmla="*/ 420683 h 1097407"/>
              <a:gd name="connsiteX6" fmla="*/ 76404 w 511793"/>
              <a:gd name="connsiteY6" fmla="*/ 165520 h 1097407"/>
              <a:gd name="connsiteX7" fmla="*/ 353184 w 511793"/>
              <a:gd name="connsiteY7" fmla="*/ 186400 h 1097407"/>
              <a:gd name="connsiteX8" fmla="*/ 264640 w 511793"/>
              <a:gd name="connsiteY8" fmla="*/ 681011 h 1097407"/>
              <a:gd name="connsiteX0" fmla="*/ 195977 w 511793"/>
              <a:gd name="connsiteY0" fmla="*/ 1096187 h 1096187"/>
              <a:gd name="connsiteX1" fmla="*/ 98848 w 511793"/>
              <a:gd name="connsiteY1" fmla="*/ 610811 h 1096187"/>
              <a:gd name="connsiteX2" fmla="*/ 233960 w 511793"/>
              <a:gd name="connsiteY2" fmla="*/ 1640 h 1096187"/>
              <a:gd name="connsiteX3" fmla="*/ 428170 w 511793"/>
              <a:gd name="connsiteY3" fmla="*/ 419887 h 1096187"/>
              <a:gd name="connsiteX4" fmla="*/ 332304 w 511793"/>
              <a:gd name="connsiteY4" fmla="*/ 599708 h 1096187"/>
              <a:gd name="connsiteX5" fmla="*/ 16651 w 511793"/>
              <a:gd name="connsiteY5" fmla="*/ 419463 h 1096187"/>
              <a:gd name="connsiteX6" fmla="*/ 76404 w 511793"/>
              <a:gd name="connsiteY6" fmla="*/ 164300 h 1096187"/>
              <a:gd name="connsiteX7" fmla="*/ 353184 w 511793"/>
              <a:gd name="connsiteY7" fmla="*/ 185180 h 1096187"/>
              <a:gd name="connsiteX8" fmla="*/ 264640 w 511793"/>
              <a:gd name="connsiteY8" fmla="*/ 679791 h 1096187"/>
              <a:gd name="connsiteX0" fmla="*/ 186137 w 501953"/>
              <a:gd name="connsiteY0" fmla="*/ 1096187 h 1096187"/>
              <a:gd name="connsiteX1" fmla="*/ 89008 w 501953"/>
              <a:gd name="connsiteY1" fmla="*/ 610811 h 1096187"/>
              <a:gd name="connsiteX2" fmla="*/ 224120 w 501953"/>
              <a:gd name="connsiteY2" fmla="*/ 1640 h 1096187"/>
              <a:gd name="connsiteX3" fmla="*/ 418330 w 501953"/>
              <a:gd name="connsiteY3" fmla="*/ 419887 h 1096187"/>
              <a:gd name="connsiteX4" fmla="*/ 183638 w 501953"/>
              <a:gd name="connsiteY4" fmla="*/ 631562 h 1096187"/>
              <a:gd name="connsiteX5" fmla="*/ 6811 w 501953"/>
              <a:gd name="connsiteY5" fmla="*/ 419463 h 1096187"/>
              <a:gd name="connsiteX6" fmla="*/ 66564 w 501953"/>
              <a:gd name="connsiteY6" fmla="*/ 164300 h 1096187"/>
              <a:gd name="connsiteX7" fmla="*/ 343344 w 501953"/>
              <a:gd name="connsiteY7" fmla="*/ 185180 h 1096187"/>
              <a:gd name="connsiteX8" fmla="*/ 254800 w 501953"/>
              <a:gd name="connsiteY8" fmla="*/ 679791 h 1096187"/>
              <a:gd name="connsiteX0" fmla="*/ 186137 w 501953"/>
              <a:gd name="connsiteY0" fmla="*/ 1096187 h 1096187"/>
              <a:gd name="connsiteX1" fmla="*/ 89008 w 501953"/>
              <a:gd name="connsiteY1" fmla="*/ 610811 h 1096187"/>
              <a:gd name="connsiteX2" fmla="*/ 224120 w 501953"/>
              <a:gd name="connsiteY2" fmla="*/ 1640 h 1096187"/>
              <a:gd name="connsiteX3" fmla="*/ 418330 w 501953"/>
              <a:gd name="connsiteY3" fmla="*/ 419887 h 1096187"/>
              <a:gd name="connsiteX4" fmla="*/ 183638 w 501953"/>
              <a:gd name="connsiteY4" fmla="*/ 631562 h 1096187"/>
              <a:gd name="connsiteX5" fmla="*/ 6811 w 501953"/>
              <a:gd name="connsiteY5" fmla="*/ 419463 h 1096187"/>
              <a:gd name="connsiteX6" fmla="*/ 66564 w 501953"/>
              <a:gd name="connsiteY6" fmla="*/ 164300 h 1096187"/>
              <a:gd name="connsiteX7" fmla="*/ 343344 w 501953"/>
              <a:gd name="connsiteY7" fmla="*/ 185180 h 1096187"/>
              <a:gd name="connsiteX8" fmla="*/ 254800 w 501953"/>
              <a:gd name="connsiteY8" fmla="*/ 679791 h 1096187"/>
              <a:gd name="connsiteX0" fmla="*/ 186137 w 501953"/>
              <a:gd name="connsiteY0" fmla="*/ 1096880 h 1096880"/>
              <a:gd name="connsiteX1" fmla="*/ 89008 w 501953"/>
              <a:gd name="connsiteY1" fmla="*/ 611504 h 1096880"/>
              <a:gd name="connsiteX2" fmla="*/ 224120 w 501953"/>
              <a:gd name="connsiteY2" fmla="*/ 2333 h 1096880"/>
              <a:gd name="connsiteX3" fmla="*/ 418330 w 501953"/>
              <a:gd name="connsiteY3" fmla="*/ 420580 h 1096880"/>
              <a:gd name="connsiteX4" fmla="*/ 183638 w 501953"/>
              <a:gd name="connsiteY4" fmla="*/ 632255 h 1096880"/>
              <a:gd name="connsiteX5" fmla="*/ 6811 w 501953"/>
              <a:gd name="connsiteY5" fmla="*/ 420156 h 1096880"/>
              <a:gd name="connsiteX6" fmla="*/ 66564 w 501953"/>
              <a:gd name="connsiteY6" fmla="*/ 164993 h 1096880"/>
              <a:gd name="connsiteX7" fmla="*/ 343344 w 501953"/>
              <a:gd name="connsiteY7" fmla="*/ 185873 h 1096880"/>
              <a:gd name="connsiteX8" fmla="*/ 254800 w 501953"/>
              <a:gd name="connsiteY8" fmla="*/ 680484 h 1096880"/>
              <a:gd name="connsiteX0" fmla="*/ 184882 w 464582"/>
              <a:gd name="connsiteY0" fmla="*/ 1096880 h 1096880"/>
              <a:gd name="connsiteX1" fmla="*/ 87753 w 464582"/>
              <a:gd name="connsiteY1" fmla="*/ 611504 h 1096880"/>
              <a:gd name="connsiteX2" fmla="*/ 222865 w 464582"/>
              <a:gd name="connsiteY2" fmla="*/ 2333 h 1096880"/>
              <a:gd name="connsiteX3" fmla="*/ 417075 w 464582"/>
              <a:gd name="connsiteY3" fmla="*/ 420580 h 1096880"/>
              <a:gd name="connsiteX4" fmla="*/ 182383 w 464582"/>
              <a:gd name="connsiteY4" fmla="*/ 632255 h 1096880"/>
              <a:gd name="connsiteX5" fmla="*/ 5556 w 464582"/>
              <a:gd name="connsiteY5" fmla="*/ 420156 h 1096880"/>
              <a:gd name="connsiteX6" fmla="*/ 65309 w 464582"/>
              <a:gd name="connsiteY6" fmla="*/ 164993 h 1096880"/>
              <a:gd name="connsiteX7" fmla="*/ 272675 w 464582"/>
              <a:gd name="connsiteY7" fmla="*/ 115796 h 1096880"/>
              <a:gd name="connsiteX8" fmla="*/ 253545 w 464582"/>
              <a:gd name="connsiteY8" fmla="*/ 680484 h 1096880"/>
              <a:gd name="connsiteX0" fmla="*/ 218282 w 497982"/>
              <a:gd name="connsiteY0" fmla="*/ 1096880 h 1096880"/>
              <a:gd name="connsiteX1" fmla="*/ 121153 w 497982"/>
              <a:gd name="connsiteY1" fmla="*/ 611504 h 1096880"/>
              <a:gd name="connsiteX2" fmla="*/ 256265 w 497982"/>
              <a:gd name="connsiteY2" fmla="*/ 2333 h 1096880"/>
              <a:gd name="connsiteX3" fmla="*/ 450475 w 497982"/>
              <a:gd name="connsiteY3" fmla="*/ 420580 h 1096880"/>
              <a:gd name="connsiteX4" fmla="*/ 215783 w 497982"/>
              <a:gd name="connsiteY4" fmla="*/ 632255 h 1096880"/>
              <a:gd name="connsiteX5" fmla="*/ 38956 w 497982"/>
              <a:gd name="connsiteY5" fmla="*/ 420156 h 1096880"/>
              <a:gd name="connsiteX6" fmla="*/ 22986 w 497982"/>
              <a:gd name="connsiteY6" fmla="*/ 222329 h 1096880"/>
              <a:gd name="connsiteX7" fmla="*/ 306075 w 497982"/>
              <a:gd name="connsiteY7" fmla="*/ 115796 h 1096880"/>
              <a:gd name="connsiteX8" fmla="*/ 286945 w 497982"/>
              <a:gd name="connsiteY8" fmla="*/ 680484 h 1096880"/>
              <a:gd name="connsiteX0" fmla="*/ 230258 w 509958"/>
              <a:gd name="connsiteY0" fmla="*/ 1096880 h 1096880"/>
              <a:gd name="connsiteX1" fmla="*/ 133129 w 509958"/>
              <a:gd name="connsiteY1" fmla="*/ 611504 h 1096880"/>
              <a:gd name="connsiteX2" fmla="*/ 268241 w 509958"/>
              <a:gd name="connsiteY2" fmla="*/ 2333 h 1096880"/>
              <a:gd name="connsiteX3" fmla="*/ 462451 w 509958"/>
              <a:gd name="connsiteY3" fmla="*/ 420580 h 1096880"/>
              <a:gd name="connsiteX4" fmla="*/ 227759 w 509958"/>
              <a:gd name="connsiteY4" fmla="*/ 632255 h 1096880"/>
              <a:gd name="connsiteX5" fmla="*/ 25690 w 509958"/>
              <a:gd name="connsiteY5" fmla="*/ 528457 h 1096880"/>
              <a:gd name="connsiteX6" fmla="*/ 34962 w 509958"/>
              <a:gd name="connsiteY6" fmla="*/ 222329 h 1096880"/>
              <a:gd name="connsiteX7" fmla="*/ 318051 w 509958"/>
              <a:gd name="connsiteY7" fmla="*/ 115796 h 1096880"/>
              <a:gd name="connsiteX8" fmla="*/ 298921 w 509958"/>
              <a:gd name="connsiteY8" fmla="*/ 680484 h 1096880"/>
              <a:gd name="connsiteX0" fmla="*/ 315912 w 595612"/>
              <a:gd name="connsiteY0" fmla="*/ 1096880 h 1096880"/>
              <a:gd name="connsiteX1" fmla="*/ 218783 w 595612"/>
              <a:gd name="connsiteY1" fmla="*/ 611504 h 1096880"/>
              <a:gd name="connsiteX2" fmla="*/ 353895 w 595612"/>
              <a:gd name="connsiteY2" fmla="*/ 2333 h 1096880"/>
              <a:gd name="connsiteX3" fmla="*/ 548105 w 595612"/>
              <a:gd name="connsiteY3" fmla="*/ 420580 h 1096880"/>
              <a:gd name="connsiteX4" fmla="*/ 313413 w 595612"/>
              <a:gd name="connsiteY4" fmla="*/ 632255 h 1096880"/>
              <a:gd name="connsiteX5" fmla="*/ 111344 w 595612"/>
              <a:gd name="connsiteY5" fmla="*/ 528457 h 1096880"/>
              <a:gd name="connsiteX6" fmla="*/ 13341 w 595612"/>
              <a:gd name="connsiteY6" fmla="*/ 260553 h 1096880"/>
              <a:gd name="connsiteX7" fmla="*/ 403705 w 595612"/>
              <a:gd name="connsiteY7" fmla="*/ 115796 h 1096880"/>
              <a:gd name="connsiteX8" fmla="*/ 384575 w 595612"/>
              <a:gd name="connsiteY8" fmla="*/ 680484 h 1096880"/>
              <a:gd name="connsiteX0" fmla="*/ 233910 w 513610"/>
              <a:gd name="connsiteY0" fmla="*/ 1096880 h 1096880"/>
              <a:gd name="connsiteX1" fmla="*/ 136781 w 513610"/>
              <a:gd name="connsiteY1" fmla="*/ 611504 h 1096880"/>
              <a:gd name="connsiteX2" fmla="*/ 271893 w 513610"/>
              <a:gd name="connsiteY2" fmla="*/ 2333 h 1096880"/>
              <a:gd name="connsiteX3" fmla="*/ 466103 w 513610"/>
              <a:gd name="connsiteY3" fmla="*/ 420580 h 1096880"/>
              <a:gd name="connsiteX4" fmla="*/ 231411 w 513610"/>
              <a:gd name="connsiteY4" fmla="*/ 632255 h 1096880"/>
              <a:gd name="connsiteX5" fmla="*/ 29342 w 513610"/>
              <a:gd name="connsiteY5" fmla="*/ 528457 h 1096880"/>
              <a:gd name="connsiteX6" fmla="*/ 32302 w 513610"/>
              <a:gd name="connsiteY6" fmla="*/ 311519 h 1096880"/>
              <a:gd name="connsiteX7" fmla="*/ 321703 w 513610"/>
              <a:gd name="connsiteY7" fmla="*/ 115796 h 1096880"/>
              <a:gd name="connsiteX8" fmla="*/ 302573 w 513610"/>
              <a:gd name="connsiteY8" fmla="*/ 680484 h 1096880"/>
              <a:gd name="connsiteX0" fmla="*/ 216824 w 496524"/>
              <a:gd name="connsiteY0" fmla="*/ 1096880 h 1096880"/>
              <a:gd name="connsiteX1" fmla="*/ 119695 w 496524"/>
              <a:gd name="connsiteY1" fmla="*/ 611504 h 1096880"/>
              <a:gd name="connsiteX2" fmla="*/ 254807 w 496524"/>
              <a:gd name="connsiteY2" fmla="*/ 2333 h 1096880"/>
              <a:gd name="connsiteX3" fmla="*/ 449017 w 496524"/>
              <a:gd name="connsiteY3" fmla="*/ 420580 h 1096880"/>
              <a:gd name="connsiteX4" fmla="*/ 214325 w 496524"/>
              <a:gd name="connsiteY4" fmla="*/ 632255 h 1096880"/>
              <a:gd name="connsiteX5" fmla="*/ 12256 w 496524"/>
              <a:gd name="connsiteY5" fmla="*/ 528457 h 1096880"/>
              <a:gd name="connsiteX6" fmla="*/ 53078 w 496524"/>
              <a:gd name="connsiteY6" fmla="*/ 349743 h 1096880"/>
              <a:gd name="connsiteX7" fmla="*/ 304617 w 496524"/>
              <a:gd name="connsiteY7" fmla="*/ 115796 h 1096880"/>
              <a:gd name="connsiteX8" fmla="*/ 285487 w 496524"/>
              <a:gd name="connsiteY8" fmla="*/ 680484 h 1096880"/>
              <a:gd name="connsiteX0" fmla="*/ 215467 w 475639"/>
              <a:gd name="connsiteY0" fmla="*/ 1096880 h 1096880"/>
              <a:gd name="connsiteX1" fmla="*/ 118338 w 475639"/>
              <a:gd name="connsiteY1" fmla="*/ 611504 h 1096880"/>
              <a:gd name="connsiteX2" fmla="*/ 253450 w 475639"/>
              <a:gd name="connsiteY2" fmla="*/ 2333 h 1096880"/>
              <a:gd name="connsiteX3" fmla="*/ 447660 w 475639"/>
              <a:gd name="connsiteY3" fmla="*/ 420580 h 1096880"/>
              <a:gd name="connsiteX4" fmla="*/ 212968 w 475639"/>
              <a:gd name="connsiteY4" fmla="*/ 632255 h 1096880"/>
              <a:gd name="connsiteX5" fmla="*/ 10899 w 475639"/>
              <a:gd name="connsiteY5" fmla="*/ 528457 h 1096880"/>
              <a:gd name="connsiteX6" fmla="*/ 51721 w 475639"/>
              <a:gd name="connsiteY6" fmla="*/ 349743 h 1096880"/>
              <a:gd name="connsiteX7" fmla="*/ 259089 w 475639"/>
              <a:gd name="connsiteY7" fmla="*/ 275063 h 1096880"/>
              <a:gd name="connsiteX8" fmla="*/ 284130 w 475639"/>
              <a:gd name="connsiteY8" fmla="*/ 680484 h 1096880"/>
              <a:gd name="connsiteX0" fmla="*/ 215467 w 475639"/>
              <a:gd name="connsiteY0" fmla="*/ 964686 h 964686"/>
              <a:gd name="connsiteX1" fmla="*/ 118338 w 475639"/>
              <a:gd name="connsiteY1" fmla="*/ 479310 h 964686"/>
              <a:gd name="connsiteX2" fmla="*/ 266070 w 475639"/>
              <a:gd name="connsiteY2" fmla="*/ 3924 h 964686"/>
              <a:gd name="connsiteX3" fmla="*/ 447660 w 475639"/>
              <a:gd name="connsiteY3" fmla="*/ 288386 h 964686"/>
              <a:gd name="connsiteX4" fmla="*/ 212968 w 475639"/>
              <a:gd name="connsiteY4" fmla="*/ 500061 h 964686"/>
              <a:gd name="connsiteX5" fmla="*/ 10899 w 475639"/>
              <a:gd name="connsiteY5" fmla="*/ 396263 h 964686"/>
              <a:gd name="connsiteX6" fmla="*/ 51721 w 475639"/>
              <a:gd name="connsiteY6" fmla="*/ 217549 h 964686"/>
              <a:gd name="connsiteX7" fmla="*/ 259089 w 475639"/>
              <a:gd name="connsiteY7" fmla="*/ 142869 h 964686"/>
              <a:gd name="connsiteX8" fmla="*/ 284130 w 475639"/>
              <a:gd name="connsiteY8" fmla="*/ 548290 h 964686"/>
              <a:gd name="connsiteX0" fmla="*/ 215467 w 467033"/>
              <a:gd name="connsiteY0" fmla="*/ 964686 h 964686"/>
              <a:gd name="connsiteX1" fmla="*/ 118338 w 467033"/>
              <a:gd name="connsiteY1" fmla="*/ 479310 h 964686"/>
              <a:gd name="connsiteX2" fmla="*/ 266070 w 467033"/>
              <a:gd name="connsiteY2" fmla="*/ 3924 h 964686"/>
              <a:gd name="connsiteX3" fmla="*/ 447660 w 467033"/>
              <a:gd name="connsiteY3" fmla="*/ 288386 h 964686"/>
              <a:gd name="connsiteX4" fmla="*/ 212968 w 467033"/>
              <a:gd name="connsiteY4" fmla="*/ 500061 h 964686"/>
              <a:gd name="connsiteX5" fmla="*/ 10899 w 467033"/>
              <a:gd name="connsiteY5" fmla="*/ 396263 h 964686"/>
              <a:gd name="connsiteX6" fmla="*/ 51721 w 467033"/>
              <a:gd name="connsiteY6" fmla="*/ 217549 h 964686"/>
              <a:gd name="connsiteX7" fmla="*/ 259089 w 467033"/>
              <a:gd name="connsiteY7" fmla="*/ 142869 h 964686"/>
              <a:gd name="connsiteX8" fmla="*/ 183166 w 467033"/>
              <a:gd name="connsiteY8" fmla="*/ 338057 h 964686"/>
              <a:gd name="connsiteX0" fmla="*/ 215467 w 520949"/>
              <a:gd name="connsiteY0" fmla="*/ 961387 h 961387"/>
              <a:gd name="connsiteX1" fmla="*/ 118338 w 520949"/>
              <a:gd name="connsiteY1" fmla="*/ 476011 h 961387"/>
              <a:gd name="connsiteX2" fmla="*/ 266070 w 520949"/>
              <a:gd name="connsiteY2" fmla="*/ 625 h 961387"/>
              <a:gd name="connsiteX3" fmla="*/ 504453 w 520949"/>
              <a:gd name="connsiteY3" fmla="*/ 387018 h 961387"/>
              <a:gd name="connsiteX4" fmla="*/ 212968 w 520949"/>
              <a:gd name="connsiteY4" fmla="*/ 496762 h 961387"/>
              <a:gd name="connsiteX5" fmla="*/ 10899 w 520949"/>
              <a:gd name="connsiteY5" fmla="*/ 392964 h 961387"/>
              <a:gd name="connsiteX6" fmla="*/ 51721 w 520949"/>
              <a:gd name="connsiteY6" fmla="*/ 214250 h 961387"/>
              <a:gd name="connsiteX7" fmla="*/ 259089 w 520949"/>
              <a:gd name="connsiteY7" fmla="*/ 139570 h 961387"/>
              <a:gd name="connsiteX8" fmla="*/ 183166 w 520949"/>
              <a:gd name="connsiteY8" fmla="*/ 334758 h 961387"/>
              <a:gd name="connsiteX0" fmla="*/ 231050 w 536532"/>
              <a:gd name="connsiteY0" fmla="*/ 961387 h 961387"/>
              <a:gd name="connsiteX1" fmla="*/ 133921 w 536532"/>
              <a:gd name="connsiteY1" fmla="*/ 476011 h 961387"/>
              <a:gd name="connsiteX2" fmla="*/ 281653 w 536532"/>
              <a:gd name="connsiteY2" fmla="*/ 625 h 961387"/>
              <a:gd name="connsiteX3" fmla="*/ 520036 w 536532"/>
              <a:gd name="connsiteY3" fmla="*/ 387018 h 961387"/>
              <a:gd name="connsiteX4" fmla="*/ 228551 w 536532"/>
              <a:gd name="connsiteY4" fmla="*/ 496762 h 961387"/>
              <a:gd name="connsiteX5" fmla="*/ 26482 w 536532"/>
              <a:gd name="connsiteY5" fmla="*/ 392964 h 961387"/>
              <a:gd name="connsiteX6" fmla="*/ 29443 w 536532"/>
              <a:gd name="connsiteY6" fmla="*/ 239733 h 961387"/>
              <a:gd name="connsiteX7" fmla="*/ 274672 w 536532"/>
              <a:gd name="connsiteY7" fmla="*/ 139570 h 961387"/>
              <a:gd name="connsiteX8" fmla="*/ 198749 w 536532"/>
              <a:gd name="connsiteY8" fmla="*/ 334758 h 961387"/>
              <a:gd name="connsiteX0" fmla="*/ 231050 w 536532"/>
              <a:gd name="connsiteY0" fmla="*/ 961387 h 961387"/>
              <a:gd name="connsiteX1" fmla="*/ 133921 w 536532"/>
              <a:gd name="connsiteY1" fmla="*/ 476011 h 961387"/>
              <a:gd name="connsiteX2" fmla="*/ 281653 w 536532"/>
              <a:gd name="connsiteY2" fmla="*/ 625 h 961387"/>
              <a:gd name="connsiteX3" fmla="*/ 520036 w 536532"/>
              <a:gd name="connsiteY3" fmla="*/ 387018 h 961387"/>
              <a:gd name="connsiteX4" fmla="*/ 228551 w 536532"/>
              <a:gd name="connsiteY4" fmla="*/ 496762 h 961387"/>
              <a:gd name="connsiteX5" fmla="*/ 26482 w 536532"/>
              <a:gd name="connsiteY5" fmla="*/ 392964 h 961387"/>
              <a:gd name="connsiteX6" fmla="*/ 29443 w 536532"/>
              <a:gd name="connsiteY6" fmla="*/ 239733 h 961387"/>
              <a:gd name="connsiteX7" fmla="*/ 274672 w 536532"/>
              <a:gd name="connsiteY7" fmla="*/ 139570 h 961387"/>
              <a:gd name="connsiteX8" fmla="*/ 198749 w 536532"/>
              <a:gd name="connsiteY8" fmla="*/ 334758 h 961387"/>
              <a:gd name="connsiteX0" fmla="*/ 252673 w 558155"/>
              <a:gd name="connsiteY0" fmla="*/ 961387 h 961387"/>
              <a:gd name="connsiteX1" fmla="*/ 155544 w 558155"/>
              <a:gd name="connsiteY1" fmla="*/ 476011 h 961387"/>
              <a:gd name="connsiteX2" fmla="*/ 303276 w 558155"/>
              <a:gd name="connsiteY2" fmla="*/ 625 h 961387"/>
              <a:gd name="connsiteX3" fmla="*/ 541659 w 558155"/>
              <a:gd name="connsiteY3" fmla="*/ 387018 h 961387"/>
              <a:gd name="connsiteX4" fmla="*/ 250174 w 558155"/>
              <a:gd name="connsiteY4" fmla="*/ 496762 h 961387"/>
              <a:gd name="connsiteX5" fmla="*/ 48105 w 558155"/>
              <a:gd name="connsiteY5" fmla="*/ 392964 h 961387"/>
              <a:gd name="connsiteX6" fmla="*/ 19515 w 558155"/>
              <a:gd name="connsiteY6" fmla="*/ 239733 h 961387"/>
              <a:gd name="connsiteX7" fmla="*/ 296295 w 558155"/>
              <a:gd name="connsiteY7" fmla="*/ 139570 h 961387"/>
              <a:gd name="connsiteX8" fmla="*/ 220372 w 558155"/>
              <a:gd name="connsiteY8" fmla="*/ 334758 h 961387"/>
              <a:gd name="connsiteX0" fmla="*/ 244560 w 550042"/>
              <a:gd name="connsiteY0" fmla="*/ 961387 h 961387"/>
              <a:gd name="connsiteX1" fmla="*/ 147431 w 550042"/>
              <a:gd name="connsiteY1" fmla="*/ 476011 h 961387"/>
              <a:gd name="connsiteX2" fmla="*/ 295163 w 550042"/>
              <a:gd name="connsiteY2" fmla="*/ 625 h 961387"/>
              <a:gd name="connsiteX3" fmla="*/ 533546 w 550042"/>
              <a:gd name="connsiteY3" fmla="*/ 387018 h 961387"/>
              <a:gd name="connsiteX4" fmla="*/ 242061 w 550042"/>
              <a:gd name="connsiteY4" fmla="*/ 496762 h 961387"/>
              <a:gd name="connsiteX5" fmla="*/ 71543 w 550042"/>
              <a:gd name="connsiteY5" fmla="*/ 412076 h 961387"/>
              <a:gd name="connsiteX6" fmla="*/ 11402 w 550042"/>
              <a:gd name="connsiteY6" fmla="*/ 239733 h 961387"/>
              <a:gd name="connsiteX7" fmla="*/ 288182 w 550042"/>
              <a:gd name="connsiteY7" fmla="*/ 139570 h 961387"/>
              <a:gd name="connsiteX8" fmla="*/ 212259 w 550042"/>
              <a:gd name="connsiteY8" fmla="*/ 334758 h 961387"/>
              <a:gd name="connsiteX0" fmla="*/ 268622 w 574104"/>
              <a:gd name="connsiteY0" fmla="*/ 961387 h 961387"/>
              <a:gd name="connsiteX1" fmla="*/ 171493 w 574104"/>
              <a:gd name="connsiteY1" fmla="*/ 476011 h 961387"/>
              <a:gd name="connsiteX2" fmla="*/ 319225 w 574104"/>
              <a:gd name="connsiteY2" fmla="*/ 625 h 961387"/>
              <a:gd name="connsiteX3" fmla="*/ 557608 w 574104"/>
              <a:gd name="connsiteY3" fmla="*/ 387018 h 961387"/>
              <a:gd name="connsiteX4" fmla="*/ 266123 w 574104"/>
              <a:gd name="connsiteY4" fmla="*/ 496762 h 961387"/>
              <a:gd name="connsiteX5" fmla="*/ 95605 w 574104"/>
              <a:gd name="connsiteY5" fmla="*/ 412076 h 961387"/>
              <a:gd name="connsiteX6" fmla="*/ 35464 w 574104"/>
              <a:gd name="connsiteY6" fmla="*/ 239733 h 961387"/>
              <a:gd name="connsiteX7" fmla="*/ 312244 w 574104"/>
              <a:gd name="connsiteY7" fmla="*/ 139570 h 961387"/>
              <a:gd name="connsiteX8" fmla="*/ 236321 w 574104"/>
              <a:gd name="connsiteY8" fmla="*/ 334758 h 961387"/>
              <a:gd name="connsiteX0" fmla="*/ 237955 w 543437"/>
              <a:gd name="connsiteY0" fmla="*/ 961387 h 961387"/>
              <a:gd name="connsiteX1" fmla="*/ 140826 w 543437"/>
              <a:gd name="connsiteY1" fmla="*/ 476011 h 961387"/>
              <a:gd name="connsiteX2" fmla="*/ 288558 w 543437"/>
              <a:gd name="connsiteY2" fmla="*/ 625 h 961387"/>
              <a:gd name="connsiteX3" fmla="*/ 526941 w 543437"/>
              <a:gd name="connsiteY3" fmla="*/ 387018 h 961387"/>
              <a:gd name="connsiteX4" fmla="*/ 235456 w 543437"/>
              <a:gd name="connsiteY4" fmla="*/ 496762 h 961387"/>
              <a:gd name="connsiteX5" fmla="*/ 64938 w 543437"/>
              <a:gd name="connsiteY5" fmla="*/ 412076 h 961387"/>
              <a:gd name="connsiteX6" fmla="*/ 42658 w 543437"/>
              <a:gd name="connsiteY6" fmla="*/ 226992 h 961387"/>
              <a:gd name="connsiteX7" fmla="*/ 281577 w 543437"/>
              <a:gd name="connsiteY7" fmla="*/ 139570 h 961387"/>
              <a:gd name="connsiteX8" fmla="*/ 205654 w 543437"/>
              <a:gd name="connsiteY8" fmla="*/ 334758 h 961387"/>
              <a:gd name="connsiteX0" fmla="*/ 232347 w 537829"/>
              <a:gd name="connsiteY0" fmla="*/ 961387 h 961387"/>
              <a:gd name="connsiteX1" fmla="*/ 135218 w 537829"/>
              <a:gd name="connsiteY1" fmla="*/ 476011 h 961387"/>
              <a:gd name="connsiteX2" fmla="*/ 282950 w 537829"/>
              <a:gd name="connsiteY2" fmla="*/ 625 h 961387"/>
              <a:gd name="connsiteX3" fmla="*/ 521333 w 537829"/>
              <a:gd name="connsiteY3" fmla="*/ 387018 h 961387"/>
              <a:gd name="connsiteX4" fmla="*/ 229848 w 537829"/>
              <a:gd name="connsiteY4" fmla="*/ 496762 h 961387"/>
              <a:gd name="connsiteX5" fmla="*/ 59330 w 537829"/>
              <a:gd name="connsiteY5" fmla="*/ 412076 h 961387"/>
              <a:gd name="connsiteX6" fmla="*/ 37050 w 537829"/>
              <a:gd name="connsiteY6" fmla="*/ 226992 h 961387"/>
              <a:gd name="connsiteX7" fmla="*/ 275969 w 537829"/>
              <a:gd name="connsiteY7" fmla="*/ 139570 h 961387"/>
              <a:gd name="connsiteX8" fmla="*/ 200046 w 537829"/>
              <a:gd name="connsiteY8" fmla="*/ 334758 h 961387"/>
              <a:gd name="connsiteX0" fmla="*/ 263163 w 568645"/>
              <a:gd name="connsiteY0" fmla="*/ 961387 h 961387"/>
              <a:gd name="connsiteX1" fmla="*/ 166034 w 568645"/>
              <a:gd name="connsiteY1" fmla="*/ 476011 h 961387"/>
              <a:gd name="connsiteX2" fmla="*/ 313766 w 568645"/>
              <a:gd name="connsiteY2" fmla="*/ 625 h 961387"/>
              <a:gd name="connsiteX3" fmla="*/ 552149 w 568645"/>
              <a:gd name="connsiteY3" fmla="*/ 387018 h 961387"/>
              <a:gd name="connsiteX4" fmla="*/ 260664 w 568645"/>
              <a:gd name="connsiteY4" fmla="*/ 496762 h 961387"/>
              <a:gd name="connsiteX5" fmla="*/ 90146 w 568645"/>
              <a:gd name="connsiteY5" fmla="*/ 412076 h 961387"/>
              <a:gd name="connsiteX6" fmla="*/ 30004 w 568645"/>
              <a:gd name="connsiteY6" fmla="*/ 93208 h 961387"/>
              <a:gd name="connsiteX7" fmla="*/ 306785 w 568645"/>
              <a:gd name="connsiteY7" fmla="*/ 139570 h 961387"/>
              <a:gd name="connsiteX8" fmla="*/ 230862 w 568645"/>
              <a:gd name="connsiteY8" fmla="*/ 334758 h 961387"/>
              <a:gd name="connsiteX0" fmla="*/ 290691 w 596173"/>
              <a:gd name="connsiteY0" fmla="*/ 961387 h 961387"/>
              <a:gd name="connsiteX1" fmla="*/ 193562 w 596173"/>
              <a:gd name="connsiteY1" fmla="*/ 476011 h 961387"/>
              <a:gd name="connsiteX2" fmla="*/ 341294 w 596173"/>
              <a:gd name="connsiteY2" fmla="*/ 625 h 961387"/>
              <a:gd name="connsiteX3" fmla="*/ 579677 w 596173"/>
              <a:gd name="connsiteY3" fmla="*/ 387018 h 961387"/>
              <a:gd name="connsiteX4" fmla="*/ 288192 w 596173"/>
              <a:gd name="connsiteY4" fmla="*/ 496762 h 961387"/>
              <a:gd name="connsiteX5" fmla="*/ 117674 w 596173"/>
              <a:gd name="connsiteY5" fmla="*/ 412076 h 961387"/>
              <a:gd name="connsiteX6" fmla="*/ 57532 w 596173"/>
              <a:gd name="connsiteY6" fmla="*/ 93208 h 961387"/>
              <a:gd name="connsiteX7" fmla="*/ 334313 w 596173"/>
              <a:gd name="connsiteY7" fmla="*/ 139570 h 961387"/>
              <a:gd name="connsiteX8" fmla="*/ 258390 w 596173"/>
              <a:gd name="connsiteY8" fmla="*/ 334758 h 961387"/>
              <a:gd name="connsiteX0" fmla="*/ 293465 w 598947"/>
              <a:gd name="connsiteY0" fmla="*/ 961387 h 961387"/>
              <a:gd name="connsiteX1" fmla="*/ 196336 w 598947"/>
              <a:gd name="connsiteY1" fmla="*/ 476011 h 961387"/>
              <a:gd name="connsiteX2" fmla="*/ 344068 w 598947"/>
              <a:gd name="connsiteY2" fmla="*/ 625 h 961387"/>
              <a:gd name="connsiteX3" fmla="*/ 582451 w 598947"/>
              <a:gd name="connsiteY3" fmla="*/ 387018 h 961387"/>
              <a:gd name="connsiteX4" fmla="*/ 290966 w 598947"/>
              <a:gd name="connsiteY4" fmla="*/ 496762 h 961387"/>
              <a:gd name="connsiteX5" fmla="*/ 120448 w 598947"/>
              <a:gd name="connsiteY5" fmla="*/ 412076 h 961387"/>
              <a:gd name="connsiteX6" fmla="*/ 60306 w 598947"/>
              <a:gd name="connsiteY6" fmla="*/ 93208 h 961387"/>
              <a:gd name="connsiteX7" fmla="*/ 337087 w 598947"/>
              <a:gd name="connsiteY7" fmla="*/ 139570 h 961387"/>
              <a:gd name="connsiteX8" fmla="*/ 261164 w 598947"/>
              <a:gd name="connsiteY8" fmla="*/ 334758 h 961387"/>
              <a:gd name="connsiteX0" fmla="*/ 239560 w 545042"/>
              <a:gd name="connsiteY0" fmla="*/ 961387 h 961387"/>
              <a:gd name="connsiteX1" fmla="*/ 142431 w 545042"/>
              <a:gd name="connsiteY1" fmla="*/ 476011 h 961387"/>
              <a:gd name="connsiteX2" fmla="*/ 290163 w 545042"/>
              <a:gd name="connsiteY2" fmla="*/ 625 h 961387"/>
              <a:gd name="connsiteX3" fmla="*/ 528546 w 545042"/>
              <a:gd name="connsiteY3" fmla="*/ 387018 h 961387"/>
              <a:gd name="connsiteX4" fmla="*/ 237061 w 545042"/>
              <a:gd name="connsiteY4" fmla="*/ 496762 h 961387"/>
              <a:gd name="connsiteX5" fmla="*/ 66543 w 545042"/>
              <a:gd name="connsiteY5" fmla="*/ 412076 h 961387"/>
              <a:gd name="connsiteX6" fmla="*/ 75814 w 545042"/>
              <a:gd name="connsiteY6" fmla="*/ 125061 h 961387"/>
              <a:gd name="connsiteX7" fmla="*/ 283182 w 545042"/>
              <a:gd name="connsiteY7" fmla="*/ 139570 h 961387"/>
              <a:gd name="connsiteX8" fmla="*/ 207259 w 545042"/>
              <a:gd name="connsiteY8" fmla="*/ 334758 h 961387"/>
              <a:gd name="connsiteX0" fmla="*/ 239560 w 545042"/>
              <a:gd name="connsiteY0" fmla="*/ 961387 h 961387"/>
              <a:gd name="connsiteX1" fmla="*/ 142431 w 545042"/>
              <a:gd name="connsiteY1" fmla="*/ 476011 h 961387"/>
              <a:gd name="connsiteX2" fmla="*/ 290163 w 545042"/>
              <a:gd name="connsiteY2" fmla="*/ 625 h 961387"/>
              <a:gd name="connsiteX3" fmla="*/ 528546 w 545042"/>
              <a:gd name="connsiteY3" fmla="*/ 387018 h 961387"/>
              <a:gd name="connsiteX4" fmla="*/ 237061 w 545042"/>
              <a:gd name="connsiteY4" fmla="*/ 496762 h 961387"/>
              <a:gd name="connsiteX5" fmla="*/ 66543 w 545042"/>
              <a:gd name="connsiteY5" fmla="*/ 412076 h 961387"/>
              <a:gd name="connsiteX6" fmla="*/ 75814 w 545042"/>
              <a:gd name="connsiteY6" fmla="*/ 125061 h 961387"/>
              <a:gd name="connsiteX7" fmla="*/ 283182 w 545042"/>
              <a:gd name="connsiteY7" fmla="*/ 139570 h 961387"/>
              <a:gd name="connsiteX8" fmla="*/ 207259 w 545042"/>
              <a:gd name="connsiteY8" fmla="*/ 334758 h 961387"/>
              <a:gd name="connsiteX0" fmla="*/ 239560 w 545042"/>
              <a:gd name="connsiteY0" fmla="*/ 961387 h 961387"/>
              <a:gd name="connsiteX1" fmla="*/ 142431 w 545042"/>
              <a:gd name="connsiteY1" fmla="*/ 476011 h 961387"/>
              <a:gd name="connsiteX2" fmla="*/ 290163 w 545042"/>
              <a:gd name="connsiteY2" fmla="*/ 625 h 961387"/>
              <a:gd name="connsiteX3" fmla="*/ 528546 w 545042"/>
              <a:gd name="connsiteY3" fmla="*/ 387018 h 961387"/>
              <a:gd name="connsiteX4" fmla="*/ 237061 w 545042"/>
              <a:gd name="connsiteY4" fmla="*/ 496762 h 961387"/>
              <a:gd name="connsiteX5" fmla="*/ 66543 w 545042"/>
              <a:gd name="connsiteY5" fmla="*/ 412076 h 961387"/>
              <a:gd name="connsiteX6" fmla="*/ 75814 w 545042"/>
              <a:gd name="connsiteY6" fmla="*/ 125061 h 961387"/>
              <a:gd name="connsiteX7" fmla="*/ 283182 w 545042"/>
              <a:gd name="connsiteY7" fmla="*/ 139570 h 961387"/>
              <a:gd name="connsiteX8" fmla="*/ 207259 w 545042"/>
              <a:gd name="connsiteY8" fmla="*/ 334758 h 961387"/>
              <a:gd name="connsiteX0" fmla="*/ 239560 w 545042"/>
              <a:gd name="connsiteY0" fmla="*/ 961387 h 961387"/>
              <a:gd name="connsiteX1" fmla="*/ 142431 w 545042"/>
              <a:gd name="connsiteY1" fmla="*/ 476011 h 961387"/>
              <a:gd name="connsiteX2" fmla="*/ 290163 w 545042"/>
              <a:gd name="connsiteY2" fmla="*/ 625 h 961387"/>
              <a:gd name="connsiteX3" fmla="*/ 528546 w 545042"/>
              <a:gd name="connsiteY3" fmla="*/ 387018 h 961387"/>
              <a:gd name="connsiteX4" fmla="*/ 237061 w 545042"/>
              <a:gd name="connsiteY4" fmla="*/ 496762 h 961387"/>
              <a:gd name="connsiteX5" fmla="*/ 66543 w 545042"/>
              <a:gd name="connsiteY5" fmla="*/ 412076 h 961387"/>
              <a:gd name="connsiteX6" fmla="*/ 75814 w 545042"/>
              <a:gd name="connsiteY6" fmla="*/ 125061 h 961387"/>
              <a:gd name="connsiteX7" fmla="*/ 283182 w 545042"/>
              <a:gd name="connsiteY7" fmla="*/ 139570 h 961387"/>
              <a:gd name="connsiteX8" fmla="*/ 207259 w 545042"/>
              <a:gd name="connsiteY8" fmla="*/ 334758 h 96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5042" h="961387">
                <a:moveTo>
                  <a:pt x="239560" y="961387"/>
                </a:moveTo>
                <a:cubicBezTo>
                  <a:pt x="219652" y="768484"/>
                  <a:pt x="133997" y="636138"/>
                  <a:pt x="142431" y="476011"/>
                </a:cubicBezTo>
                <a:cubicBezTo>
                  <a:pt x="150865" y="315884"/>
                  <a:pt x="225811" y="15457"/>
                  <a:pt x="290163" y="625"/>
                </a:cubicBezTo>
                <a:cubicBezTo>
                  <a:pt x="354515" y="-14207"/>
                  <a:pt x="612068" y="238498"/>
                  <a:pt x="528546" y="387018"/>
                </a:cubicBezTo>
                <a:cubicBezTo>
                  <a:pt x="457645" y="516425"/>
                  <a:pt x="314061" y="492586"/>
                  <a:pt x="237061" y="496762"/>
                </a:cubicBezTo>
                <a:cubicBezTo>
                  <a:pt x="160061" y="500938"/>
                  <a:pt x="93417" y="474026"/>
                  <a:pt x="66543" y="412076"/>
                </a:cubicBezTo>
                <a:cubicBezTo>
                  <a:pt x="39669" y="350126"/>
                  <a:pt x="-73876" y="183219"/>
                  <a:pt x="75814" y="125061"/>
                </a:cubicBezTo>
                <a:cubicBezTo>
                  <a:pt x="225504" y="66903"/>
                  <a:pt x="231537" y="78551"/>
                  <a:pt x="283182" y="139570"/>
                </a:cubicBezTo>
                <a:cubicBezTo>
                  <a:pt x="392147" y="252980"/>
                  <a:pt x="514898" y="392917"/>
                  <a:pt x="207259" y="334758"/>
                </a:cubicBezTo>
              </a:path>
            </a:pathLst>
          </a:custGeom>
          <a:noFill/>
          <a:ln w="762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FF1CBF8-DC10-446A-ABAD-4E4FCBBB959D}"/>
              </a:ext>
            </a:extLst>
          </p:cNvPr>
          <p:cNvSpPr/>
          <p:nvPr/>
        </p:nvSpPr>
        <p:spPr>
          <a:xfrm rot="5400000">
            <a:off x="9023149" y="1155167"/>
            <a:ext cx="502109" cy="787364"/>
          </a:xfrm>
          <a:custGeom>
            <a:avLst/>
            <a:gdLst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0070"/>
              <a:gd name="connsiteY0" fmla="*/ 403654 h 1394006"/>
              <a:gd name="connsiteX1" fmla="*/ 313037 w 790070"/>
              <a:gd name="connsiteY1" fmla="*/ 32952 h 1394006"/>
              <a:gd name="connsiteX2" fmla="*/ 782594 w 790070"/>
              <a:gd name="connsiteY2" fmla="*/ 296562 h 1394006"/>
              <a:gd name="connsiteX3" fmla="*/ 568410 w 790070"/>
              <a:gd name="connsiteY3" fmla="*/ 914400 h 1394006"/>
              <a:gd name="connsiteX4" fmla="*/ 131805 w 790070"/>
              <a:gd name="connsiteY4" fmla="*/ 634314 h 1394006"/>
              <a:gd name="connsiteX5" fmla="*/ 263610 w 790070"/>
              <a:gd name="connsiteY5" fmla="*/ 1392195 h 1394006"/>
              <a:gd name="connsiteX6" fmla="*/ 345989 w 790070"/>
              <a:gd name="connsiteY6" fmla="*/ 378941 h 1394006"/>
              <a:gd name="connsiteX7" fmla="*/ 724929 w 790070"/>
              <a:gd name="connsiteY7" fmla="*/ 0 h 1394006"/>
              <a:gd name="connsiteX0" fmla="*/ 0 w 794474"/>
              <a:gd name="connsiteY0" fmla="*/ 403654 h 1394053"/>
              <a:gd name="connsiteX1" fmla="*/ 313037 w 794474"/>
              <a:gd name="connsiteY1" fmla="*/ 32952 h 1394053"/>
              <a:gd name="connsiteX2" fmla="*/ 782594 w 794474"/>
              <a:gd name="connsiteY2" fmla="*/ 296562 h 1394053"/>
              <a:gd name="connsiteX3" fmla="*/ 609599 w 794474"/>
              <a:gd name="connsiteY3" fmla="*/ 799070 h 1394053"/>
              <a:gd name="connsiteX4" fmla="*/ 131805 w 794474"/>
              <a:gd name="connsiteY4" fmla="*/ 634314 h 1394053"/>
              <a:gd name="connsiteX5" fmla="*/ 263610 w 794474"/>
              <a:gd name="connsiteY5" fmla="*/ 1392195 h 1394053"/>
              <a:gd name="connsiteX6" fmla="*/ 345989 w 794474"/>
              <a:gd name="connsiteY6" fmla="*/ 378941 h 1394053"/>
              <a:gd name="connsiteX7" fmla="*/ 724929 w 794474"/>
              <a:gd name="connsiteY7" fmla="*/ 0 h 1394053"/>
              <a:gd name="connsiteX0" fmla="*/ 0 w 803373"/>
              <a:gd name="connsiteY0" fmla="*/ 403654 h 1394053"/>
              <a:gd name="connsiteX1" fmla="*/ 313037 w 803373"/>
              <a:gd name="connsiteY1" fmla="*/ 32952 h 1394053"/>
              <a:gd name="connsiteX2" fmla="*/ 782594 w 803373"/>
              <a:gd name="connsiteY2" fmla="*/ 296562 h 1394053"/>
              <a:gd name="connsiteX3" fmla="*/ 609599 w 803373"/>
              <a:gd name="connsiteY3" fmla="*/ 799070 h 1394053"/>
              <a:gd name="connsiteX4" fmla="*/ 131805 w 803373"/>
              <a:gd name="connsiteY4" fmla="*/ 634314 h 1394053"/>
              <a:gd name="connsiteX5" fmla="*/ 263610 w 803373"/>
              <a:gd name="connsiteY5" fmla="*/ 1392195 h 1394053"/>
              <a:gd name="connsiteX6" fmla="*/ 345989 w 803373"/>
              <a:gd name="connsiteY6" fmla="*/ 378941 h 1394053"/>
              <a:gd name="connsiteX7" fmla="*/ 724929 w 803373"/>
              <a:gd name="connsiteY7" fmla="*/ 0 h 1394053"/>
              <a:gd name="connsiteX0" fmla="*/ 0 w 794569"/>
              <a:gd name="connsiteY0" fmla="*/ 403654 h 1397904"/>
              <a:gd name="connsiteX1" fmla="*/ 313037 w 794569"/>
              <a:gd name="connsiteY1" fmla="*/ 32952 h 1397904"/>
              <a:gd name="connsiteX2" fmla="*/ 782594 w 794569"/>
              <a:gd name="connsiteY2" fmla="*/ 296562 h 1397904"/>
              <a:gd name="connsiteX3" fmla="*/ 609599 w 794569"/>
              <a:gd name="connsiteY3" fmla="*/ 799070 h 1397904"/>
              <a:gd name="connsiteX4" fmla="*/ 123567 w 794569"/>
              <a:gd name="connsiteY4" fmla="*/ 790833 h 1397904"/>
              <a:gd name="connsiteX5" fmla="*/ 263610 w 794569"/>
              <a:gd name="connsiteY5" fmla="*/ 1392195 h 1397904"/>
              <a:gd name="connsiteX6" fmla="*/ 345989 w 794569"/>
              <a:gd name="connsiteY6" fmla="*/ 378941 h 1397904"/>
              <a:gd name="connsiteX7" fmla="*/ 724929 w 794569"/>
              <a:gd name="connsiteY7" fmla="*/ 0 h 1397904"/>
              <a:gd name="connsiteX0" fmla="*/ 0 w 794569"/>
              <a:gd name="connsiteY0" fmla="*/ 403654 h 1398135"/>
              <a:gd name="connsiteX1" fmla="*/ 313037 w 794569"/>
              <a:gd name="connsiteY1" fmla="*/ 32952 h 1398135"/>
              <a:gd name="connsiteX2" fmla="*/ 782594 w 794569"/>
              <a:gd name="connsiteY2" fmla="*/ 296562 h 1398135"/>
              <a:gd name="connsiteX3" fmla="*/ 609599 w 794569"/>
              <a:gd name="connsiteY3" fmla="*/ 799070 h 1398135"/>
              <a:gd name="connsiteX4" fmla="*/ 123567 w 794569"/>
              <a:gd name="connsiteY4" fmla="*/ 790833 h 1398135"/>
              <a:gd name="connsiteX5" fmla="*/ 263610 w 794569"/>
              <a:gd name="connsiteY5" fmla="*/ 1392195 h 1398135"/>
              <a:gd name="connsiteX6" fmla="*/ 345989 w 794569"/>
              <a:gd name="connsiteY6" fmla="*/ 378941 h 1398135"/>
              <a:gd name="connsiteX7" fmla="*/ 724929 w 794569"/>
              <a:gd name="connsiteY7" fmla="*/ 0 h 1398135"/>
              <a:gd name="connsiteX0" fmla="*/ 0 w 794569"/>
              <a:gd name="connsiteY0" fmla="*/ 403654 h 1218514"/>
              <a:gd name="connsiteX1" fmla="*/ 313037 w 794569"/>
              <a:gd name="connsiteY1" fmla="*/ 32952 h 1218514"/>
              <a:gd name="connsiteX2" fmla="*/ 782594 w 794569"/>
              <a:gd name="connsiteY2" fmla="*/ 296562 h 1218514"/>
              <a:gd name="connsiteX3" fmla="*/ 609599 w 794569"/>
              <a:gd name="connsiteY3" fmla="*/ 799070 h 1218514"/>
              <a:gd name="connsiteX4" fmla="*/ 123567 w 794569"/>
              <a:gd name="connsiteY4" fmla="*/ 790833 h 1218514"/>
              <a:gd name="connsiteX5" fmla="*/ 378940 w 794569"/>
              <a:gd name="connsiteY5" fmla="*/ 1210962 h 1218514"/>
              <a:gd name="connsiteX6" fmla="*/ 345989 w 794569"/>
              <a:gd name="connsiteY6" fmla="*/ 378941 h 1218514"/>
              <a:gd name="connsiteX7" fmla="*/ 724929 w 794569"/>
              <a:gd name="connsiteY7" fmla="*/ 0 h 1218514"/>
              <a:gd name="connsiteX0" fmla="*/ 0 w 794569"/>
              <a:gd name="connsiteY0" fmla="*/ 403654 h 1239117"/>
              <a:gd name="connsiteX1" fmla="*/ 313037 w 794569"/>
              <a:gd name="connsiteY1" fmla="*/ 32952 h 1239117"/>
              <a:gd name="connsiteX2" fmla="*/ 782594 w 794569"/>
              <a:gd name="connsiteY2" fmla="*/ 296562 h 1239117"/>
              <a:gd name="connsiteX3" fmla="*/ 609599 w 794569"/>
              <a:gd name="connsiteY3" fmla="*/ 799070 h 1239117"/>
              <a:gd name="connsiteX4" fmla="*/ 123567 w 794569"/>
              <a:gd name="connsiteY4" fmla="*/ 790833 h 1239117"/>
              <a:gd name="connsiteX5" fmla="*/ 378940 w 794569"/>
              <a:gd name="connsiteY5" fmla="*/ 1210962 h 1239117"/>
              <a:gd name="connsiteX6" fmla="*/ 345989 w 794569"/>
              <a:gd name="connsiteY6" fmla="*/ 378941 h 1239117"/>
              <a:gd name="connsiteX7" fmla="*/ 724929 w 794569"/>
              <a:gd name="connsiteY7" fmla="*/ 0 h 1239117"/>
              <a:gd name="connsiteX0" fmla="*/ 0 w 794569"/>
              <a:gd name="connsiteY0" fmla="*/ 403654 h 1243210"/>
              <a:gd name="connsiteX1" fmla="*/ 313037 w 794569"/>
              <a:gd name="connsiteY1" fmla="*/ 32952 h 1243210"/>
              <a:gd name="connsiteX2" fmla="*/ 782594 w 794569"/>
              <a:gd name="connsiteY2" fmla="*/ 296562 h 1243210"/>
              <a:gd name="connsiteX3" fmla="*/ 609599 w 794569"/>
              <a:gd name="connsiteY3" fmla="*/ 799070 h 1243210"/>
              <a:gd name="connsiteX4" fmla="*/ 123567 w 794569"/>
              <a:gd name="connsiteY4" fmla="*/ 790833 h 1243210"/>
              <a:gd name="connsiteX5" fmla="*/ 378940 w 794569"/>
              <a:gd name="connsiteY5" fmla="*/ 1210962 h 1243210"/>
              <a:gd name="connsiteX6" fmla="*/ 345989 w 794569"/>
              <a:gd name="connsiteY6" fmla="*/ 378941 h 1243210"/>
              <a:gd name="connsiteX7" fmla="*/ 724929 w 794569"/>
              <a:gd name="connsiteY7" fmla="*/ 0 h 1243210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2026 w 796595"/>
              <a:gd name="connsiteY0" fmla="*/ 403654 h 1219145"/>
              <a:gd name="connsiteX1" fmla="*/ 315063 w 796595"/>
              <a:gd name="connsiteY1" fmla="*/ 32952 h 1219145"/>
              <a:gd name="connsiteX2" fmla="*/ 784620 w 796595"/>
              <a:gd name="connsiteY2" fmla="*/ 296562 h 1219145"/>
              <a:gd name="connsiteX3" fmla="*/ 611625 w 796595"/>
              <a:gd name="connsiteY3" fmla="*/ 799070 h 1219145"/>
              <a:gd name="connsiteX4" fmla="*/ 125593 w 796595"/>
              <a:gd name="connsiteY4" fmla="*/ 790833 h 1219145"/>
              <a:gd name="connsiteX5" fmla="*/ 380966 w 796595"/>
              <a:gd name="connsiteY5" fmla="*/ 1210962 h 1219145"/>
              <a:gd name="connsiteX6" fmla="*/ 323301 w 796595"/>
              <a:gd name="connsiteY6" fmla="*/ 403655 h 1219145"/>
              <a:gd name="connsiteX7" fmla="*/ 726955 w 796595"/>
              <a:gd name="connsiteY7" fmla="*/ 0 h 1219145"/>
              <a:gd name="connsiteX0" fmla="*/ 921 w 921695"/>
              <a:gd name="connsiteY0" fmla="*/ 1651158 h 1651158"/>
              <a:gd name="connsiteX1" fmla="*/ 440163 w 921695"/>
              <a:gd name="connsiteY1" fmla="*/ 70027 h 1651158"/>
              <a:gd name="connsiteX2" fmla="*/ 909720 w 921695"/>
              <a:gd name="connsiteY2" fmla="*/ 333637 h 1651158"/>
              <a:gd name="connsiteX3" fmla="*/ 736725 w 921695"/>
              <a:gd name="connsiteY3" fmla="*/ 836145 h 1651158"/>
              <a:gd name="connsiteX4" fmla="*/ 250693 w 921695"/>
              <a:gd name="connsiteY4" fmla="*/ 827908 h 1651158"/>
              <a:gd name="connsiteX5" fmla="*/ 506066 w 921695"/>
              <a:gd name="connsiteY5" fmla="*/ 1248037 h 1651158"/>
              <a:gd name="connsiteX6" fmla="*/ 448401 w 921695"/>
              <a:gd name="connsiteY6" fmla="*/ 440730 h 1651158"/>
              <a:gd name="connsiteX7" fmla="*/ 852055 w 921695"/>
              <a:gd name="connsiteY7" fmla="*/ 37075 h 1651158"/>
              <a:gd name="connsiteX0" fmla="*/ 102183 w 1054103"/>
              <a:gd name="connsiteY0" fmla="*/ 1614083 h 1614083"/>
              <a:gd name="connsiteX1" fmla="*/ 61846 w 1054103"/>
              <a:gd name="connsiteY1" fmla="*/ 1109595 h 1614083"/>
              <a:gd name="connsiteX2" fmla="*/ 1010982 w 1054103"/>
              <a:gd name="connsiteY2" fmla="*/ 296562 h 1614083"/>
              <a:gd name="connsiteX3" fmla="*/ 837987 w 1054103"/>
              <a:gd name="connsiteY3" fmla="*/ 799070 h 1614083"/>
              <a:gd name="connsiteX4" fmla="*/ 351955 w 1054103"/>
              <a:gd name="connsiteY4" fmla="*/ 790833 h 1614083"/>
              <a:gd name="connsiteX5" fmla="*/ 607328 w 1054103"/>
              <a:gd name="connsiteY5" fmla="*/ 1210962 h 1614083"/>
              <a:gd name="connsiteX6" fmla="*/ 549663 w 1054103"/>
              <a:gd name="connsiteY6" fmla="*/ 403655 h 1614083"/>
              <a:gd name="connsiteX7" fmla="*/ 953317 w 1054103"/>
              <a:gd name="connsiteY7" fmla="*/ 0 h 1614083"/>
              <a:gd name="connsiteX0" fmla="*/ 102183 w 1011007"/>
              <a:gd name="connsiteY0" fmla="*/ 1614083 h 1614083"/>
              <a:gd name="connsiteX1" fmla="*/ 61846 w 1011007"/>
              <a:gd name="connsiteY1" fmla="*/ 1109595 h 1614083"/>
              <a:gd name="connsiteX2" fmla="*/ 1010982 w 1011007"/>
              <a:gd name="connsiteY2" fmla="*/ 296562 h 1614083"/>
              <a:gd name="connsiteX3" fmla="*/ 30272 w 1011007"/>
              <a:gd name="connsiteY3" fmla="*/ 754476 h 1614083"/>
              <a:gd name="connsiteX4" fmla="*/ 351955 w 1011007"/>
              <a:gd name="connsiteY4" fmla="*/ 790833 h 1614083"/>
              <a:gd name="connsiteX5" fmla="*/ 607328 w 1011007"/>
              <a:gd name="connsiteY5" fmla="*/ 1210962 h 1614083"/>
              <a:gd name="connsiteX6" fmla="*/ 549663 w 1011007"/>
              <a:gd name="connsiteY6" fmla="*/ 403655 h 1614083"/>
              <a:gd name="connsiteX7" fmla="*/ 953317 w 1011007"/>
              <a:gd name="connsiteY7" fmla="*/ 0 h 1614083"/>
              <a:gd name="connsiteX0" fmla="*/ 142844 w 1051668"/>
              <a:gd name="connsiteY0" fmla="*/ 1614083 h 1614083"/>
              <a:gd name="connsiteX1" fmla="*/ 102507 w 1051668"/>
              <a:gd name="connsiteY1" fmla="*/ 1109595 h 1614083"/>
              <a:gd name="connsiteX2" fmla="*/ 1051643 w 1051668"/>
              <a:gd name="connsiteY2" fmla="*/ 296562 h 1614083"/>
              <a:gd name="connsiteX3" fmla="*/ 70933 w 1051668"/>
              <a:gd name="connsiteY3" fmla="*/ 754476 h 1614083"/>
              <a:gd name="connsiteX4" fmla="*/ 140206 w 1051668"/>
              <a:gd name="connsiteY4" fmla="*/ 867281 h 1614083"/>
              <a:gd name="connsiteX5" fmla="*/ 647989 w 1051668"/>
              <a:gd name="connsiteY5" fmla="*/ 1210962 h 1614083"/>
              <a:gd name="connsiteX6" fmla="*/ 590324 w 1051668"/>
              <a:gd name="connsiteY6" fmla="*/ 403655 h 1614083"/>
              <a:gd name="connsiteX7" fmla="*/ 993978 w 1051668"/>
              <a:gd name="connsiteY7" fmla="*/ 0 h 1614083"/>
              <a:gd name="connsiteX0" fmla="*/ 96113 w 947247"/>
              <a:gd name="connsiteY0" fmla="*/ 1614083 h 1614083"/>
              <a:gd name="connsiteX1" fmla="*/ 55776 w 947247"/>
              <a:gd name="connsiteY1" fmla="*/ 1109595 h 1614083"/>
              <a:gd name="connsiteX2" fmla="*/ 373886 w 947247"/>
              <a:gd name="connsiteY2" fmla="*/ 583243 h 1614083"/>
              <a:gd name="connsiteX3" fmla="*/ 24202 w 947247"/>
              <a:gd name="connsiteY3" fmla="*/ 754476 h 1614083"/>
              <a:gd name="connsiteX4" fmla="*/ 93475 w 947247"/>
              <a:gd name="connsiteY4" fmla="*/ 867281 h 1614083"/>
              <a:gd name="connsiteX5" fmla="*/ 601258 w 947247"/>
              <a:gd name="connsiteY5" fmla="*/ 1210962 h 1614083"/>
              <a:gd name="connsiteX6" fmla="*/ 543593 w 947247"/>
              <a:gd name="connsiteY6" fmla="*/ 403655 h 1614083"/>
              <a:gd name="connsiteX7" fmla="*/ 947247 w 947247"/>
              <a:gd name="connsiteY7" fmla="*/ 0 h 1614083"/>
              <a:gd name="connsiteX0" fmla="*/ 88561 w 939695"/>
              <a:gd name="connsiteY0" fmla="*/ 1614083 h 1614083"/>
              <a:gd name="connsiteX1" fmla="*/ 48224 w 939695"/>
              <a:gd name="connsiteY1" fmla="*/ 1109595 h 1614083"/>
              <a:gd name="connsiteX2" fmla="*/ 366334 w 939695"/>
              <a:gd name="connsiteY2" fmla="*/ 583243 h 1614083"/>
              <a:gd name="connsiteX3" fmla="*/ 16650 w 939695"/>
              <a:gd name="connsiteY3" fmla="*/ 754476 h 1614083"/>
              <a:gd name="connsiteX4" fmla="*/ 85923 w 939695"/>
              <a:gd name="connsiteY4" fmla="*/ 867281 h 1614083"/>
              <a:gd name="connsiteX5" fmla="*/ 347605 w 939695"/>
              <a:gd name="connsiteY5" fmla="*/ 1077178 h 1614083"/>
              <a:gd name="connsiteX6" fmla="*/ 536041 w 939695"/>
              <a:gd name="connsiteY6" fmla="*/ 403655 h 1614083"/>
              <a:gd name="connsiteX7" fmla="*/ 939695 w 939695"/>
              <a:gd name="connsiteY7" fmla="*/ 0 h 1614083"/>
              <a:gd name="connsiteX0" fmla="*/ 88561 w 939695"/>
              <a:gd name="connsiteY0" fmla="*/ 1614083 h 1614083"/>
              <a:gd name="connsiteX1" fmla="*/ 48224 w 939695"/>
              <a:gd name="connsiteY1" fmla="*/ 1109595 h 1614083"/>
              <a:gd name="connsiteX2" fmla="*/ 366334 w 939695"/>
              <a:gd name="connsiteY2" fmla="*/ 583243 h 1614083"/>
              <a:gd name="connsiteX3" fmla="*/ 16650 w 939695"/>
              <a:gd name="connsiteY3" fmla="*/ 754476 h 1614083"/>
              <a:gd name="connsiteX4" fmla="*/ 85923 w 939695"/>
              <a:gd name="connsiteY4" fmla="*/ 867281 h 1614083"/>
              <a:gd name="connsiteX5" fmla="*/ 347605 w 939695"/>
              <a:gd name="connsiteY5" fmla="*/ 1077178 h 1614083"/>
              <a:gd name="connsiteX6" fmla="*/ 138494 w 939695"/>
              <a:gd name="connsiteY6" fmla="*/ 531068 h 1614083"/>
              <a:gd name="connsiteX7" fmla="*/ 939695 w 939695"/>
              <a:gd name="connsiteY7" fmla="*/ 0 h 1614083"/>
              <a:gd name="connsiteX0" fmla="*/ 88561 w 366407"/>
              <a:gd name="connsiteY0" fmla="*/ 1145366 h 1145366"/>
              <a:gd name="connsiteX1" fmla="*/ 48224 w 366407"/>
              <a:gd name="connsiteY1" fmla="*/ 640878 h 1145366"/>
              <a:gd name="connsiteX2" fmla="*/ 366334 w 366407"/>
              <a:gd name="connsiteY2" fmla="*/ 114526 h 1145366"/>
              <a:gd name="connsiteX3" fmla="*/ 16650 w 366407"/>
              <a:gd name="connsiteY3" fmla="*/ 285759 h 1145366"/>
              <a:gd name="connsiteX4" fmla="*/ 85923 w 366407"/>
              <a:gd name="connsiteY4" fmla="*/ 398564 h 1145366"/>
              <a:gd name="connsiteX5" fmla="*/ 347605 w 366407"/>
              <a:gd name="connsiteY5" fmla="*/ 608461 h 1145366"/>
              <a:gd name="connsiteX6" fmla="*/ 138494 w 366407"/>
              <a:gd name="connsiteY6" fmla="*/ 62351 h 1145366"/>
              <a:gd name="connsiteX7" fmla="*/ 264497 w 366407"/>
              <a:gd name="connsiteY7" fmla="*/ 9084 h 1145366"/>
              <a:gd name="connsiteX0" fmla="*/ 88561 w 409633"/>
              <a:gd name="connsiteY0" fmla="*/ 1161765 h 1161765"/>
              <a:gd name="connsiteX1" fmla="*/ 48224 w 409633"/>
              <a:gd name="connsiteY1" fmla="*/ 657277 h 1161765"/>
              <a:gd name="connsiteX2" fmla="*/ 366334 w 409633"/>
              <a:gd name="connsiteY2" fmla="*/ 130925 h 1161765"/>
              <a:gd name="connsiteX3" fmla="*/ 16650 w 409633"/>
              <a:gd name="connsiteY3" fmla="*/ 302158 h 1161765"/>
              <a:gd name="connsiteX4" fmla="*/ 85923 w 409633"/>
              <a:gd name="connsiteY4" fmla="*/ 414963 h 1161765"/>
              <a:gd name="connsiteX5" fmla="*/ 347605 w 409633"/>
              <a:gd name="connsiteY5" fmla="*/ 624860 h 1161765"/>
              <a:gd name="connsiteX6" fmla="*/ 138494 w 409633"/>
              <a:gd name="connsiteY6" fmla="*/ 78750 h 1161765"/>
              <a:gd name="connsiteX7" fmla="*/ 409633 w 409633"/>
              <a:gd name="connsiteY7" fmla="*/ 0 h 1161765"/>
              <a:gd name="connsiteX0" fmla="*/ 88561 w 409633"/>
              <a:gd name="connsiteY0" fmla="*/ 1658678 h 1658678"/>
              <a:gd name="connsiteX1" fmla="*/ 48224 w 409633"/>
              <a:gd name="connsiteY1" fmla="*/ 657277 h 1658678"/>
              <a:gd name="connsiteX2" fmla="*/ 366334 w 409633"/>
              <a:gd name="connsiteY2" fmla="*/ 130925 h 1658678"/>
              <a:gd name="connsiteX3" fmla="*/ 16650 w 409633"/>
              <a:gd name="connsiteY3" fmla="*/ 302158 h 1658678"/>
              <a:gd name="connsiteX4" fmla="*/ 85923 w 409633"/>
              <a:gd name="connsiteY4" fmla="*/ 414963 h 1658678"/>
              <a:gd name="connsiteX5" fmla="*/ 347605 w 409633"/>
              <a:gd name="connsiteY5" fmla="*/ 624860 h 1658678"/>
              <a:gd name="connsiteX6" fmla="*/ 138494 w 409633"/>
              <a:gd name="connsiteY6" fmla="*/ 78750 h 1658678"/>
              <a:gd name="connsiteX7" fmla="*/ 409633 w 409633"/>
              <a:gd name="connsiteY7" fmla="*/ 0 h 1658678"/>
              <a:gd name="connsiteX0" fmla="*/ 137265 w 458337"/>
              <a:gd name="connsiteY0" fmla="*/ 1658678 h 1658678"/>
              <a:gd name="connsiteX1" fmla="*/ 8585 w 458337"/>
              <a:gd name="connsiteY1" fmla="*/ 1052260 h 1658678"/>
              <a:gd name="connsiteX2" fmla="*/ 415038 w 458337"/>
              <a:gd name="connsiteY2" fmla="*/ 130925 h 1658678"/>
              <a:gd name="connsiteX3" fmla="*/ 65354 w 458337"/>
              <a:gd name="connsiteY3" fmla="*/ 302158 h 1658678"/>
              <a:gd name="connsiteX4" fmla="*/ 134627 w 458337"/>
              <a:gd name="connsiteY4" fmla="*/ 414963 h 1658678"/>
              <a:gd name="connsiteX5" fmla="*/ 396309 w 458337"/>
              <a:gd name="connsiteY5" fmla="*/ 624860 h 1658678"/>
              <a:gd name="connsiteX6" fmla="*/ 187198 w 458337"/>
              <a:gd name="connsiteY6" fmla="*/ 78750 h 1658678"/>
              <a:gd name="connsiteX7" fmla="*/ 458337 w 458337"/>
              <a:gd name="connsiteY7" fmla="*/ 0 h 1658678"/>
              <a:gd name="connsiteX0" fmla="*/ 163899 w 484971"/>
              <a:gd name="connsiteY0" fmla="*/ 1658678 h 1658678"/>
              <a:gd name="connsiteX1" fmla="*/ 35219 w 484971"/>
              <a:gd name="connsiteY1" fmla="*/ 1052260 h 1658678"/>
              <a:gd name="connsiteX2" fmla="*/ 441672 w 484971"/>
              <a:gd name="connsiteY2" fmla="*/ 130925 h 1658678"/>
              <a:gd name="connsiteX3" fmla="*/ 9954 w 484971"/>
              <a:gd name="connsiteY3" fmla="*/ 238451 h 1658678"/>
              <a:gd name="connsiteX4" fmla="*/ 161261 w 484971"/>
              <a:gd name="connsiteY4" fmla="*/ 414963 h 1658678"/>
              <a:gd name="connsiteX5" fmla="*/ 422943 w 484971"/>
              <a:gd name="connsiteY5" fmla="*/ 624860 h 1658678"/>
              <a:gd name="connsiteX6" fmla="*/ 213832 w 484971"/>
              <a:gd name="connsiteY6" fmla="*/ 78750 h 1658678"/>
              <a:gd name="connsiteX7" fmla="*/ 484971 w 484971"/>
              <a:gd name="connsiteY7" fmla="*/ 0 h 1658678"/>
              <a:gd name="connsiteX0" fmla="*/ 218122 w 539194"/>
              <a:gd name="connsiteY0" fmla="*/ 1658678 h 1658678"/>
              <a:gd name="connsiteX1" fmla="*/ 89442 w 539194"/>
              <a:gd name="connsiteY1" fmla="*/ 1052260 h 1658678"/>
              <a:gd name="connsiteX2" fmla="*/ 495895 w 539194"/>
              <a:gd name="connsiteY2" fmla="*/ 130925 h 1658678"/>
              <a:gd name="connsiteX3" fmla="*/ 64177 w 539194"/>
              <a:gd name="connsiteY3" fmla="*/ 238451 h 1658678"/>
              <a:gd name="connsiteX4" fmla="*/ 45107 w 539194"/>
              <a:gd name="connsiteY4" fmla="*/ 395851 h 1658678"/>
              <a:gd name="connsiteX5" fmla="*/ 477166 w 539194"/>
              <a:gd name="connsiteY5" fmla="*/ 624860 h 1658678"/>
              <a:gd name="connsiteX6" fmla="*/ 268055 w 539194"/>
              <a:gd name="connsiteY6" fmla="*/ 78750 h 1658678"/>
              <a:gd name="connsiteX7" fmla="*/ 539194 w 539194"/>
              <a:gd name="connsiteY7" fmla="*/ 0 h 1658678"/>
              <a:gd name="connsiteX0" fmla="*/ 358281 w 679353"/>
              <a:gd name="connsiteY0" fmla="*/ 1658678 h 1658678"/>
              <a:gd name="connsiteX1" fmla="*/ 229601 w 679353"/>
              <a:gd name="connsiteY1" fmla="*/ 1052260 h 1658678"/>
              <a:gd name="connsiteX2" fmla="*/ 636054 w 679353"/>
              <a:gd name="connsiteY2" fmla="*/ 130925 h 1658678"/>
              <a:gd name="connsiteX3" fmla="*/ 21339 w 679353"/>
              <a:gd name="connsiteY3" fmla="*/ 1066639 h 1658678"/>
              <a:gd name="connsiteX4" fmla="*/ 185266 w 679353"/>
              <a:gd name="connsiteY4" fmla="*/ 395851 h 1658678"/>
              <a:gd name="connsiteX5" fmla="*/ 617325 w 679353"/>
              <a:gd name="connsiteY5" fmla="*/ 624860 h 1658678"/>
              <a:gd name="connsiteX6" fmla="*/ 408214 w 679353"/>
              <a:gd name="connsiteY6" fmla="*/ 78750 h 1658678"/>
              <a:gd name="connsiteX7" fmla="*/ 679353 w 679353"/>
              <a:gd name="connsiteY7" fmla="*/ 0 h 1658678"/>
              <a:gd name="connsiteX0" fmla="*/ 379357 w 700429"/>
              <a:gd name="connsiteY0" fmla="*/ 1658678 h 1658678"/>
              <a:gd name="connsiteX1" fmla="*/ 250677 w 700429"/>
              <a:gd name="connsiteY1" fmla="*/ 1052260 h 1658678"/>
              <a:gd name="connsiteX2" fmla="*/ 657130 w 700429"/>
              <a:gd name="connsiteY2" fmla="*/ 130925 h 1658678"/>
              <a:gd name="connsiteX3" fmla="*/ 42415 w 700429"/>
              <a:gd name="connsiteY3" fmla="*/ 1066639 h 1658678"/>
              <a:gd name="connsiteX4" fmla="*/ 117998 w 700429"/>
              <a:gd name="connsiteY4" fmla="*/ 1275005 h 1658678"/>
              <a:gd name="connsiteX5" fmla="*/ 638401 w 700429"/>
              <a:gd name="connsiteY5" fmla="*/ 624860 h 1658678"/>
              <a:gd name="connsiteX6" fmla="*/ 429290 w 700429"/>
              <a:gd name="connsiteY6" fmla="*/ 78750 h 1658678"/>
              <a:gd name="connsiteX7" fmla="*/ 700429 w 700429"/>
              <a:gd name="connsiteY7" fmla="*/ 0 h 1658678"/>
              <a:gd name="connsiteX0" fmla="*/ 370645 w 691717"/>
              <a:gd name="connsiteY0" fmla="*/ 1658678 h 1658678"/>
              <a:gd name="connsiteX1" fmla="*/ 241965 w 691717"/>
              <a:gd name="connsiteY1" fmla="*/ 1052260 h 1658678"/>
              <a:gd name="connsiteX2" fmla="*/ 648418 w 691717"/>
              <a:gd name="connsiteY2" fmla="*/ 130925 h 1658678"/>
              <a:gd name="connsiteX3" fmla="*/ 33703 w 691717"/>
              <a:gd name="connsiteY3" fmla="*/ 1066639 h 1658678"/>
              <a:gd name="connsiteX4" fmla="*/ 109286 w 691717"/>
              <a:gd name="connsiteY4" fmla="*/ 1275005 h 1658678"/>
              <a:gd name="connsiteX5" fmla="*/ 352037 w 691717"/>
              <a:gd name="connsiteY5" fmla="*/ 828722 h 1658678"/>
              <a:gd name="connsiteX6" fmla="*/ 420578 w 691717"/>
              <a:gd name="connsiteY6" fmla="*/ 78750 h 1658678"/>
              <a:gd name="connsiteX7" fmla="*/ 691717 w 691717"/>
              <a:gd name="connsiteY7" fmla="*/ 0 h 1658678"/>
              <a:gd name="connsiteX0" fmla="*/ 341763 w 662835"/>
              <a:gd name="connsiteY0" fmla="*/ 1658678 h 1658678"/>
              <a:gd name="connsiteX1" fmla="*/ 213083 w 662835"/>
              <a:gd name="connsiteY1" fmla="*/ 1052260 h 1658678"/>
              <a:gd name="connsiteX2" fmla="*/ 196749 w 662835"/>
              <a:gd name="connsiteY2" fmla="*/ 672433 h 1658678"/>
              <a:gd name="connsiteX3" fmla="*/ 4821 w 662835"/>
              <a:gd name="connsiteY3" fmla="*/ 1066639 h 1658678"/>
              <a:gd name="connsiteX4" fmla="*/ 80404 w 662835"/>
              <a:gd name="connsiteY4" fmla="*/ 1275005 h 1658678"/>
              <a:gd name="connsiteX5" fmla="*/ 323155 w 662835"/>
              <a:gd name="connsiteY5" fmla="*/ 828722 h 1658678"/>
              <a:gd name="connsiteX6" fmla="*/ 391696 w 662835"/>
              <a:gd name="connsiteY6" fmla="*/ 78750 h 1658678"/>
              <a:gd name="connsiteX7" fmla="*/ 662835 w 662835"/>
              <a:gd name="connsiteY7" fmla="*/ 0 h 1658678"/>
              <a:gd name="connsiteX0" fmla="*/ 318886 w 639958"/>
              <a:gd name="connsiteY0" fmla="*/ 1658678 h 1658678"/>
              <a:gd name="connsiteX1" fmla="*/ 190206 w 639958"/>
              <a:gd name="connsiteY1" fmla="*/ 1052260 h 1658678"/>
              <a:gd name="connsiteX2" fmla="*/ 173872 w 639958"/>
              <a:gd name="connsiteY2" fmla="*/ 672433 h 1658678"/>
              <a:gd name="connsiteX3" fmla="*/ 7184 w 639958"/>
              <a:gd name="connsiteY3" fmla="*/ 614320 h 1658678"/>
              <a:gd name="connsiteX4" fmla="*/ 57527 w 639958"/>
              <a:gd name="connsiteY4" fmla="*/ 1275005 h 1658678"/>
              <a:gd name="connsiteX5" fmla="*/ 300278 w 639958"/>
              <a:gd name="connsiteY5" fmla="*/ 828722 h 1658678"/>
              <a:gd name="connsiteX6" fmla="*/ 368819 w 639958"/>
              <a:gd name="connsiteY6" fmla="*/ 78750 h 1658678"/>
              <a:gd name="connsiteX7" fmla="*/ 639958 w 639958"/>
              <a:gd name="connsiteY7" fmla="*/ 0 h 1658678"/>
              <a:gd name="connsiteX0" fmla="*/ 332086 w 653158"/>
              <a:gd name="connsiteY0" fmla="*/ 1658678 h 1658678"/>
              <a:gd name="connsiteX1" fmla="*/ 203406 w 653158"/>
              <a:gd name="connsiteY1" fmla="*/ 1052260 h 1658678"/>
              <a:gd name="connsiteX2" fmla="*/ 370069 w 653158"/>
              <a:gd name="connsiteY2" fmla="*/ 564131 h 1658678"/>
              <a:gd name="connsiteX3" fmla="*/ 20384 w 653158"/>
              <a:gd name="connsiteY3" fmla="*/ 614320 h 1658678"/>
              <a:gd name="connsiteX4" fmla="*/ 70727 w 653158"/>
              <a:gd name="connsiteY4" fmla="*/ 1275005 h 1658678"/>
              <a:gd name="connsiteX5" fmla="*/ 313478 w 653158"/>
              <a:gd name="connsiteY5" fmla="*/ 828722 h 1658678"/>
              <a:gd name="connsiteX6" fmla="*/ 382019 w 653158"/>
              <a:gd name="connsiteY6" fmla="*/ 78750 h 1658678"/>
              <a:gd name="connsiteX7" fmla="*/ 653158 w 653158"/>
              <a:gd name="connsiteY7" fmla="*/ 0 h 1658678"/>
              <a:gd name="connsiteX0" fmla="*/ 332086 w 653158"/>
              <a:gd name="connsiteY0" fmla="*/ 1658678 h 1658678"/>
              <a:gd name="connsiteX1" fmla="*/ 506298 w 653158"/>
              <a:gd name="connsiteY1" fmla="*/ 994924 h 1658678"/>
              <a:gd name="connsiteX2" fmla="*/ 370069 w 653158"/>
              <a:gd name="connsiteY2" fmla="*/ 564131 h 1658678"/>
              <a:gd name="connsiteX3" fmla="*/ 20384 w 653158"/>
              <a:gd name="connsiteY3" fmla="*/ 614320 h 1658678"/>
              <a:gd name="connsiteX4" fmla="*/ 70727 w 653158"/>
              <a:gd name="connsiteY4" fmla="*/ 1275005 h 1658678"/>
              <a:gd name="connsiteX5" fmla="*/ 313478 w 653158"/>
              <a:gd name="connsiteY5" fmla="*/ 828722 h 1658678"/>
              <a:gd name="connsiteX6" fmla="*/ 382019 w 653158"/>
              <a:gd name="connsiteY6" fmla="*/ 78750 h 1658678"/>
              <a:gd name="connsiteX7" fmla="*/ 653158 w 653158"/>
              <a:gd name="connsiteY7" fmla="*/ 0 h 1658678"/>
              <a:gd name="connsiteX0" fmla="*/ 333257 w 654329"/>
              <a:gd name="connsiteY0" fmla="*/ 1658678 h 1658678"/>
              <a:gd name="connsiteX1" fmla="*/ 507469 w 654329"/>
              <a:gd name="connsiteY1" fmla="*/ 994924 h 1658678"/>
              <a:gd name="connsiteX2" fmla="*/ 371240 w 654329"/>
              <a:gd name="connsiteY2" fmla="*/ 564131 h 1658678"/>
              <a:gd name="connsiteX3" fmla="*/ 21555 w 654329"/>
              <a:gd name="connsiteY3" fmla="*/ 614320 h 1658678"/>
              <a:gd name="connsiteX4" fmla="*/ 71898 w 654329"/>
              <a:gd name="connsiteY4" fmla="*/ 1275005 h 1658678"/>
              <a:gd name="connsiteX5" fmla="*/ 352510 w 654329"/>
              <a:gd name="connsiteY5" fmla="*/ 745903 h 1658678"/>
              <a:gd name="connsiteX6" fmla="*/ 383190 w 654329"/>
              <a:gd name="connsiteY6" fmla="*/ 78750 h 1658678"/>
              <a:gd name="connsiteX7" fmla="*/ 654329 w 654329"/>
              <a:gd name="connsiteY7" fmla="*/ 0 h 1658678"/>
              <a:gd name="connsiteX0" fmla="*/ 318701 w 639773"/>
              <a:gd name="connsiteY0" fmla="*/ 1658678 h 1658678"/>
              <a:gd name="connsiteX1" fmla="*/ 492913 w 639773"/>
              <a:gd name="connsiteY1" fmla="*/ 994924 h 1658678"/>
              <a:gd name="connsiteX2" fmla="*/ 356684 w 639773"/>
              <a:gd name="connsiteY2" fmla="*/ 564131 h 1658678"/>
              <a:gd name="connsiteX3" fmla="*/ 6999 w 639773"/>
              <a:gd name="connsiteY3" fmla="*/ 614320 h 1658678"/>
              <a:gd name="connsiteX4" fmla="*/ 139375 w 639773"/>
              <a:gd name="connsiteY4" fmla="*/ 981954 h 1658678"/>
              <a:gd name="connsiteX5" fmla="*/ 337954 w 639773"/>
              <a:gd name="connsiteY5" fmla="*/ 745903 h 1658678"/>
              <a:gd name="connsiteX6" fmla="*/ 368634 w 639773"/>
              <a:gd name="connsiteY6" fmla="*/ 78750 h 1658678"/>
              <a:gd name="connsiteX7" fmla="*/ 639773 w 639773"/>
              <a:gd name="connsiteY7" fmla="*/ 0 h 1658678"/>
              <a:gd name="connsiteX0" fmla="*/ 318701 w 639773"/>
              <a:gd name="connsiteY0" fmla="*/ 1658678 h 1658678"/>
              <a:gd name="connsiteX1" fmla="*/ 221572 w 639773"/>
              <a:gd name="connsiteY1" fmla="*/ 1173302 h 1658678"/>
              <a:gd name="connsiteX2" fmla="*/ 356684 w 639773"/>
              <a:gd name="connsiteY2" fmla="*/ 564131 h 1658678"/>
              <a:gd name="connsiteX3" fmla="*/ 6999 w 639773"/>
              <a:gd name="connsiteY3" fmla="*/ 614320 h 1658678"/>
              <a:gd name="connsiteX4" fmla="*/ 139375 w 639773"/>
              <a:gd name="connsiteY4" fmla="*/ 981954 h 1658678"/>
              <a:gd name="connsiteX5" fmla="*/ 337954 w 639773"/>
              <a:gd name="connsiteY5" fmla="*/ 745903 h 1658678"/>
              <a:gd name="connsiteX6" fmla="*/ 368634 w 639773"/>
              <a:gd name="connsiteY6" fmla="*/ 78750 h 1658678"/>
              <a:gd name="connsiteX7" fmla="*/ 639773 w 639773"/>
              <a:gd name="connsiteY7" fmla="*/ 0 h 1658678"/>
              <a:gd name="connsiteX0" fmla="*/ 318701 w 639773"/>
              <a:gd name="connsiteY0" fmla="*/ 1658678 h 1658678"/>
              <a:gd name="connsiteX1" fmla="*/ 221572 w 639773"/>
              <a:gd name="connsiteY1" fmla="*/ 1173302 h 1658678"/>
              <a:gd name="connsiteX2" fmla="*/ 356684 w 639773"/>
              <a:gd name="connsiteY2" fmla="*/ 564131 h 1658678"/>
              <a:gd name="connsiteX3" fmla="*/ 6999 w 639773"/>
              <a:gd name="connsiteY3" fmla="*/ 614320 h 1658678"/>
              <a:gd name="connsiteX4" fmla="*/ 139375 w 639773"/>
              <a:gd name="connsiteY4" fmla="*/ 981954 h 1658678"/>
              <a:gd name="connsiteX5" fmla="*/ 337954 w 639773"/>
              <a:gd name="connsiteY5" fmla="*/ 745903 h 1658678"/>
              <a:gd name="connsiteX6" fmla="*/ 501149 w 639773"/>
              <a:gd name="connsiteY6" fmla="*/ 658482 h 1658678"/>
              <a:gd name="connsiteX7" fmla="*/ 639773 w 639773"/>
              <a:gd name="connsiteY7" fmla="*/ 0 h 1658678"/>
              <a:gd name="connsiteX0" fmla="*/ 317764 w 638836"/>
              <a:gd name="connsiteY0" fmla="*/ 1658678 h 1658678"/>
              <a:gd name="connsiteX1" fmla="*/ 220635 w 638836"/>
              <a:gd name="connsiteY1" fmla="*/ 1173302 h 1658678"/>
              <a:gd name="connsiteX2" fmla="*/ 355747 w 638836"/>
              <a:gd name="connsiteY2" fmla="*/ 564131 h 1658678"/>
              <a:gd name="connsiteX3" fmla="*/ 6062 w 638836"/>
              <a:gd name="connsiteY3" fmla="*/ 614320 h 1658678"/>
              <a:gd name="connsiteX4" fmla="*/ 138438 w 638836"/>
              <a:gd name="connsiteY4" fmla="*/ 981954 h 1658678"/>
              <a:gd name="connsiteX5" fmla="*/ 198191 w 638836"/>
              <a:gd name="connsiteY5" fmla="*/ 726791 h 1658678"/>
              <a:gd name="connsiteX6" fmla="*/ 500212 w 638836"/>
              <a:gd name="connsiteY6" fmla="*/ 658482 h 1658678"/>
              <a:gd name="connsiteX7" fmla="*/ 638836 w 638836"/>
              <a:gd name="connsiteY7" fmla="*/ 0 h 1658678"/>
              <a:gd name="connsiteX0" fmla="*/ 318867 w 639939"/>
              <a:gd name="connsiteY0" fmla="*/ 1658678 h 1658678"/>
              <a:gd name="connsiteX1" fmla="*/ 221738 w 639939"/>
              <a:gd name="connsiteY1" fmla="*/ 1173302 h 1658678"/>
              <a:gd name="connsiteX2" fmla="*/ 356850 w 639939"/>
              <a:gd name="connsiteY2" fmla="*/ 564131 h 1658678"/>
              <a:gd name="connsiteX3" fmla="*/ 380683 w 639939"/>
              <a:gd name="connsiteY3" fmla="*/ 1001490 h 1658678"/>
              <a:gd name="connsiteX4" fmla="*/ 7165 w 639939"/>
              <a:gd name="connsiteY4" fmla="*/ 614320 h 1658678"/>
              <a:gd name="connsiteX5" fmla="*/ 139541 w 639939"/>
              <a:gd name="connsiteY5" fmla="*/ 981954 h 1658678"/>
              <a:gd name="connsiteX6" fmla="*/ 199294 w 639939"/>
              <a:gd name="connsiteY6" fmla="*/ 726791 h 1658678"/>
              <a:gd name="connsiteX7" fmla="*/ 501315 w 639939"/>
              <a:gd name="connsiteY7" fmla="*/ 658482 h 1658678"/>
              <a:gd name="connsiteX8" fmla="*/ 639939 w 639939"/>
              <a:gd name="connsiteY8" fmla="*/ 0 h 1658678"/>
              <a:gd name="connsiteX0" fmla="*/ 196681 w 517753"/>
              <a:gd name="connsiteY0" fmla="*/ 1658678 h 1658678"/>
              <a:gd name="connsiteX1" fmla="*/ 99552 w 517753"/>
              <a:gd name="connsiteY1" fmla="*/ 1173302 h 1658678"/>
              <a:gd name="connsiteX2" fmla="*/ 234664 w 517753"/>
              <a:gd name="connsiteY2" fmla="*/ 564131 h 1658678"/>
              <a:gd name="connsiteX3" fmla="*/ 258497 w 517753"/>
              <a:gd name="connsiteY3" fmla="*/ 1001490 h 1658678"/>
              <a:gd name="connsiteX4" fmla="*/ 333008 w 517753"/>
              <a:gd name="connsiteY4" fmla="*/ 1162199 h 1658678"/>
              <a:gd name="connsiteX5" fmla="*/ 17355 w 517753"/>
              <a:gd name="connsiteY5" fmla="*/ 981954 h 1658678"/>
              <a:gd name="connsiteX6" fmla="*/ 77108 w 517753"/>
              <a:gd name="connsiteY6" fmla="*/ 726791 h 1658678"/>
              <a:gd name="connsiteX7" fmla="*/ 379129 w 517753"/>
              <a:gd name="connsiteY7" fmla="*/ 658482 h 1658678"/>
              <a:gd name="connsiteX8" fmla="*/ 517753 w 517753"/>
              <a:gd name="connsiteY8" fmla="*/ 0 h 1658678"/>
              <a:gd name="connsiteX0" fmla="*/ 196681 w 517753"/>
              <a:gd name="connsiteY0" fmla="*/ 1658678 h 1658678"/>
              <a:gd name="connsiteX1" fmla="*/ 99552 w 517753"/>
              <a:gd name="connsiteY1" fmla="*/ 1173302 h 1658678"/>
              <a:gd name="connsiteX2" fmla="*/ 234664 w 517753"/>
              <a:gd name="connsiteY2" fmla="*/ 564131 h 1658678"/>
              <a:gd name="connsiteX3" fmla="*/ 428874 w 517753"/>
              <a:gd name="connsiteY3" fmla="*/ 931413 h 1658678"/>
              <a:gd name="connsiteX4" fmla="*/ 333008 w 517753"/>
              <a:gd name="connsiteY4" fmla="*/ 1162199 h 1658678"/>
              <a:gd name="connsiteX5" fmla="*/ 17355 w 517753"/>
              <a:gd name="connsiteY5" fmla="*/ 981954 h 1658678"/>
              <a:gd name="connsiteX6" fmla="*/ 77108 w 517753"/>
              <a:gd name="connsiteY6" fmla="*/ 726791 h 1658678"/>
              <a:gd name="connsiteX7" fmla="*/ 379129 w 517753"/>
              <a:gd name="connsiteY7" fmla="*/ 658482 h 1658678"/>
              <a:gd name="connsiteX8" fmla="*/ 517753 w 517753"/>
              <a:gd name="connsiteY8" fmla="*/ 0 h 1658678"/>
              <a:gd name="connsiteX0" fmla="*/ 196681 w 439514"/>
              <a:gd name="connsiteY0" fmla="*/ 1097407 h 1097407"/>
              <a:gd name="connsiteX1" fmla="*/ 99552 w 439514"/>
              <a:gd name="connsiteY1" fmla="*/ 612031 h 1097407"/>
              <a:gd name="connsiteX2" fmla="*/ 234664 w 439514"/>
              <a:gd name="connsiteY2" fmla="*/ 2860 h 1097407"/>
              <a:gd name="connsiteX3" fmla="*/ 428874 w 439514"/>
              <a:gd name="connsiteY3" fmla="*/ 370142 h 1097407"/>
              <a:gd name="connsiteX4" fmla="*/ 333008 w 439514"/>
              <a:gd name="connsiteY4" fmla="*/ 600928 h 1097407"/>
              <a:gd name="connsiteX5" fmla="*/ 17355 w 439514"/>
              <a:gd name="connsiteY5" fmla="*/ 420683 h 1097407"/>
              <a:gd name="connsiteX6" fmla="*/ 77108 w 439514"/>
              <a:gd name="connsiteY6" fmla="*/ 165520 h 1097407"/>
              <a:gd name="connsiteX7" fmla="*/ 379129 w 439514"/>
              <a:gd name="connsiteY7" fmla="*/ 97211 h 1097407"/>
              <a:gd name="connsiteX8" fmla="*/ 265344 w 439514"/>
              <a:gd name="connsiteY8" fmla="*/ 681011 h 1097407"/>
              <a:gd name="connsiteX0" fmla="*/ 196681 w 457364"/>
              <a:gd name="connsiteY0" fmla="*/ 1097407 h 1097407"/>
              <a:gd name="connsiteX1" fmla="*/ 99552 w 457364"/>
              <a:gd name="connsiteY1" fmla="*/ 612031 h 1097407"/>
              <a:gd name="connsiteX2" fmla="*/ 234664 w 457364"/>
              <a:gd name="connsiteY2" fmla="*/ 2860 h 1097407"/>
              <a:gd name="connsiteX3" fmla="*/ 428874 w 457364"/>
              <a:gd name="connsiteY3" fmla="*/ 370142 h 1097407"/>
              <a:gd name="connsiteX4" fmla="*/ 333008 w 457364"/>
              <a:gd name="connsiteY4" fmla="*/ 600928 h 1097407"/>
              <a:gd name="connsiteX5" fmla="*/ 17355 w 457364"/>
              <a:gd name="connsiteY5" fmla="*/ 420683 h 1097407"/>
              <a:gd name="connsiteX6" fmla="*/ 77108 w 457364"/>
              <a:gd name="connsiteY6" fmla="*/ 165520 h 1097407"/>
              <a:gd name="connsiteX7" fmla="*/ 379129 w 457364"/>
              <a:gd name="connsiteY7" fmla="*/ 97211 h 1097407"/>
              <a:gd name="connsiteX8" fmla="*/ 265344 w 457364"/>
              <a:gd name="connsiteY8" fmla="*/ 681011 h 1097407"/>
              <a:gd name="connsiteX0" fmla="*/ 196681 w 527295"/>
              <a:gd name="connsiteY0" fmla="*/ 1097407 h 1097407"/>
              <a:gd name="connsiteX1" fmla="*/ 99552 w 527295"/>
              <a:gd name="connsiteY1" fmla="*/ 612031 h 1097407"/>
              <a:gd name="connsiteX2" fmla="*/ 234664 w 527295"/>
              <a:gd name="connsiteY2" fmla="*/ 2860 h 1097407"/>
              <a:gd name="connsiteX3" fmla="*/ 428874 w 527295"/>
              <a:gd name="connsiteY3" fmla="*/ 370142 h 1097407"/>
              <a:gd name="connsiteX4" fmla="*/ 333008 w 527295"/>
              <a:gd name="connsiteY4" fmla="*/ 600928 h 1097407"/>
              <a:gd name="connsiteX5" fmla="*/ 17355 w 527295"/>
              <a:gd name="connsiteY5" fmla="*/ 420683 h 1097407"/>
              <a:gd name="connsiteX6" fmla="*/ 77108 w 527295"/>
              <a:gd name="connsiteY6" fmla="*/ 165520 h 1097407"/>
              <a:gd name="connsiteX7" fmla="*/ 379129 w 527295"/>
              <a:gd name="connsiteY7" fmla="*/ 97211 h 1097407"/>
              <a:gd name="connsiteX8" fmla="*/ 265344 w 527295"/>
              <a:gd name="connsiteY8" fmla="*/ 681011 h 1097407"/>
              <a:gd name="connsiteX0" fmla="*/ 196681 w 527295"/>
              <a:gd name="connsiteY0" fmla="*/ 1097407 h 1097407"/>
              <a:gd name="connsiteX1" fmla="*/ 99552 w 527295"/>
              <a:gd name="connsiteY1" fmla="*/ 612031 h 1097407"/>
              <a:gd name="connsiteX2" fmla="*/ 234664 w 527295"/>
              <a:gd name="connsiteY2" fmla="*/ 2860 h 1097407"/>
              <a:gd name="connsiteX3" fmla="*/ 428874 w 527295"/>
              <a:gd name="connsiteY3" fmla="*/ 370142 h 1097407"/>
              <a:gd name="connsiteX4" fmla="*/ 333008 w 527295"/>
              <a:gd name="connsiteY4" fmla="*/ 600928 h 1097407"/>
              <a:gd name="connsiteX5" fmla="*/ 17355 w 527295"/>
              <a:gd name="connsiteY5" fmla="*/ 420683 h 1097407"/>
              <a:gd name="connsiteX6" fmla="*/ 77108 w 527295"/>
              <a:gd name="connsiteY6" fmla="*/ 165520 h 1097407"/>
              <a:gd name="connsiteX7" fmla="*/ 379129 w 527295"/>
              <a:gd name="connsiteY7" fmla="*/ 97211 h 1097407"/>
              <a:gd name="connsiteX8" fmla="*/ 265344 w 527295"/>
              <a:gd name="connsiteY8" fmla="*/ 681011 h 1097407"/>
              <a:gd name="connsiteX0" fmla="*/ 195977 w 511793"/>
              <a:gd name="connsiteY0" fmla="*/ 1097407 h 1097407"/>
              <a:gd name="connsiteX1" fmla="*/ 98848 w 511793"/>
              <a:gd name="connsiteY1" fmla="*/ 612031 h 1097407"/>
              <a:gd name="connsiteX2" fmla="*/ 233960 w 511793"/>
              <a:gd name="connsiteY2" fmla="*/ 2860 h 1097407"/>
              <a:gd name="connsiteX3" fmla="*/ 428170 w 511793"/>
              <a:gd name="connsiteY3" fmla="*/ 370142 h 1097407"/>
              <a:gd name="connsiteX4" fmla="*/ 332304 w 511793"/>
              <a:gd name="connsiteY4" fmla="*/ 600928 h 1097407"/>
              <a:gd name="connsiteX5" fmla="*/ 16651 w 511793"/>
              <a:gd name="connsiteY5" fmla="*/ 420683 h 1097407"/>
              <a:gd name="connsiteX6" fmla="*/ 76404 w 511793"/>
              <a:gd name="connsiteY6" fmla="*/ 165520 h 1097407"/>
              <a:gd name="connsiteX7" fmla="*/ 353184 w 511793"/>
              <a:gd name="connsiteY7" fmla="*/ 186400 h 1097407"/>
              <a:gd name="connsiteX8" fmla="*/ 264640 w 511793"/>
              <a:gd name="connsiteY8" fmla="*/ 681011 h 1097407"/>
              <a:gd name="connsiteX0" fmla="*/ 195977 w 511793"/>
              <a:gd name="connsiteY0" fmla="*/ 1096187 h 1096187"/>
              <a:gd name="connsiteX1" fmla="*/ 98848 w 511793"/>
              <a:gd name="connsiteY1" fmla="*/ 610811 h 1096187"/>
              <a:gd name="connsiteX2" fmla="*/ 233960 w 511793"/>
              <a:gd name="connsiteY2" fmla="*/ 1640 h 1096187"/>
              <a:gd name="connsiteX3" fmla="*/ 428170 w 511793"/>
              <a:gd name="connsiteY3" fmla="*/ 419887 h 1096187"/>
              <a:gd name="connsiteX4" fmla="*/ 332304 w 511793"/>
              <a:gd name="connsiteY4" fmla="*/ 599708 h 1096187"/>
              <a:gd name="connsiteX5" fmla="*/ 16651 w 511793"/>
              <a:gd name="connsiteY5" fmla="*/ 419463 h 1096187"/>
              <a:gd name="connsiteX6" fmla="*/ 76404 w 511793"/>
              <a:gd name="connsiteY6" fmla="*/ 164300 h 1096187"/>
              <a:gd name="connsiteX7" fmla="*/ 353184 w 511793"/>
              <a:gd name="connsiteY7" fmla="*/ 185180 h 1096187"/>
              <a:gd name="connsiteX8" fmla="*/ 264640 w 511793"/>
              <a:gd name="connsiteY8" fmla="*/ 679791 h 1096187"/>
              <a:gd name="connsiteX0" fmla="*/ 186137 w 501953"/>
              <a:gd name="connsiteY0" fmla="*/ 1096187 h 1096187"/>
              <a:gd name="connsiteX1" fmla="*/ 89008 w 501953"/>
              <a:gd name="connsiteY1" fmla="*/ 610811 h 1096187"/>
              <a:gd name="connsiteX2" fmla="*/ 224120 w 501953"/>
              <a:gd name="connsiteY2" fmla="*/ 1640 h 1096187"/>
              <a:gd name="connsiteX3" fmla="*/ 418330 w 501953"/>
              <a:gd name="connsiteY3" fmla="*/ 419887 h 1096187"/>
              <a:gd name="connsiteX4" fmla="*/ 183638 w 501953"/>
              <a:gd name="connsiteY4" fmla="*/ 631562 h 1096187"/>
              <a:gd name="connsiteX5" fmla="*/ 6811 w 501953"/>
              <a:gd name="connsiteY5" fmla="*/ 419463 h 1096187"/>
              <a:gd name="connsiteX6" fmla="*/ 66564 w 501953"/>
              <a:gd name="connsiteY6" fmla="*/ 164300 h 1096187"/>
              <a:gd name="connsiteX7" fmla="*/ 343344 w 501953"/>
              <a:gd name="connsiteY7" fmla="*/ 185180 h 1096187"/>
              <a:gd name="connsiteX8" fmla="*/ 254800 w 501953"/>
              <a:gd name="connsiteY8" fmla="*/ 679791 h 1096187"/>
              <a:gd name="connsiteX0" fmla="*/ 186137 w 501953"/>
              <a:gd name="connsiteY0" fmla="*/ 1096187 h 1096187"/>
              <a:gd name="connsiteX1" fmla="*/ 89008 w 501953"/>
              <a:gd name="connsiteY1" fmla="*/ 610811 h 1096187"/>
              <a:gd name="connsiteX2" fmla="*/ 224120 w 501953"/>
              <a:gd name="connsiteY2" fmla="*/ 1640 h 1096187"/>
              <a:gd name="connsiteX3" fmla="*/ 418330 w 501953"/>
              <a:gd name="connsiteY3" fmla="*/ 419887 h 1096187"/>
              <a:gd name="connsiteX4" fmla="*/ 183638 w 501953"/>
              <a:gd name="connsiteY4" fmla="*/ 631562 h 1096187"/>
              <a:gd name="connsiteX5" fmla="*/ 6811 w 501953"/>
              <a:gd name="connsiteY5" fmla="*/ 419463 h 1096187"/>
              <a:gd name="connsiteX6" fmla="*/ 66564 w 501953"/>
              <a:gd name="connsiteY6" fmla="*/ 164300 h 1096187"/>
              <a:gd name="connsiteX7" fmla="*/ 343344 w 501953"/>
              <a:gd name="connsiteY7" fmla="*/ 185180 h 1096187"/>
              <a:gd name="connsiteX8" fmla="*/ 254800 w 501953"/>
              <a:gd name="connsiteY8" fmla="*/ 679791 h 1096187"/>
              <a:gd name="connsiteX0" fmla="*/ 186137 w 501953"/>
              <a:gd name="connsiteY0" fmla="*/ 1096880 h 1096880"/>
              <a:gd name="connsiteX1" fmla="*/ 89008 w 501953"/>
              <a:gd name="connsiteY1" fmla="*/ 611504 h 1096880"/>
              <a:gd name="connsiteX2" fmla="*/ 224120 w 501953"/>
              <a:gd name="connsiteY2" fmla="*/ 2333 h 1096880"/>
              <a:gd name="connsiteX3" fmla="*/ 418330 w 501953"/>
              <a:gd name="connsiteY3" fmla="*/ 420580 h 1096880"/>
              <a:gd name="connsiteX4" fmla="*/ 183638 w 501953"/>
              <a:gd name="connsiteY4" fmla="*/ 632255 h 1096880"/>
              <a:gd name="connsiteX5" fmla="*/ 6811 w 501953"/>
              <a:gd name="connsiteY5" fmla="*/ 420156 h 1096880"/>
              <a:gd name="connsiteX6" fmla="*/ 66564 w 501953"/>
              <a:gd name="connsiteY6" fmla="*/ 164993 h 1096880"/>
              <a:gd name="connsiteX7" fmla="*/ 343344 w 501953"/>
              <a:gd name="connsiteY7" fmla="*/ 185873 h 1096880"/>
              <a:gd name="connsiteX8" fmla="*/ 254800 w 501953"/>
              <a:gd name="connsiteY8" fmla="*/ 680484 h 1096880"/>
              <a:gd name="connsiteX0" fmla="*/ 184882 w 464582"/>
              <a:gd name="connsiteY0" fmla="*/ 1096880 h 1096880"/>
              <a:gd name="connsiteX1" fmla="*/ 87753 w 464582"/>
              <a:gd name="connsiteY1" fmla="*/ 611504 h 1096880"/>
              <a:gd name="connsiteX2" fmla="*/ 222865 w 464582"/>
              <a:gd name="connsiteY2" fmla="*/ 2333 h 1096880"/>
              <a:gd name="connsiteX3" fmla="*/ 417075 w 464582"/>
              <a:gd name="connsiteY3" fmla="*/ 420580 h 1096880"/>
              <a:gd name="connsiteX4" fmla="*/ 182383 w 464582"/>
              <a:gd name="connsiteY4" fmla="*/ 632255 h 1096880"/>
              <a:gd name="connsiteX5" fmla="*/ 5556 w 464582"/>
              <a:gd name="connsiteY5" fmla="*/ 420156 h 1096880"/>
              <a:gd name="connsiteX6" fmla="*/ 65309 w 464582"/>
              <a:gd name="connsiteY6" fmla="*/ 164993 h 1096880"/>
              <a:gd name="connsiteX7" fmla="*/ 272675 w 464582"/>
              <a:gd name="connsiteY7" fmla="*/ 115796 h 1096880"/>
              <a:gd name="connsiteX8" fmla="*/ 253545 w 464582"/>
              <a:gd name="connsiteY8" fmla="*/ 680484 h 1096880"/>
              <a:gd name="connsiteX0" fmla="*/ 218282 w 497982"/>
              <a:gd name="connsiteY0" fmla="*/ 1096880 h 1096880"/>
              <a:gd name="connsiteX1" fmla="*/ 121153 w 497982"/>
              <a:gd name="connsiteY1" fmla="*/ 611504 h 1096880"/>
              <a:gd name="connsiteX2" fmla="*/ 256265 w 497982"/>
              <a:gd name="connsiteY2" fmla="*/ 2333 h 1096880"/>
              <a:gd name="connsiteX3" fmla="*/ 450475 w 497982"/>
              <a:gd name="connsiteY3" fmla="*/ 420580 h 1096880"/>
              <a:gd name="connsiteX4" fmla="*/ 215783 w 497982"/>
              <a:gd name="connsiteY4" fmla="*/ 632255 h 1096880"/>
              <a:gd name="connsiteX5" fmla="*/ 38956 w 497982"/>
              <a:gd name="connsiteY5" fmla="*/ 420156 h 1096880"/>
              <a:gd name="connsiteX6" fmla="*/ 22986 w 497982"/>
              <a:gd name="connsiteY6" fmla="*/ 222329 h 1096880"/>
              <a:gd name="connsiteX7" fmla="*/ 306075 w 497982"/>
              <a:gd name="connsiteY7" fmla="*/ 115796 h 1096880"/>
              <a:gd name="connsiteX8" fmla="*/ 286945 w 497982"/>
              <a:gd name="connsiteY8" fmla="*/ 680484 h 1096880"/>
              <a:gd name="connsiteX0" fmla="*/ 230258 w 509958"/>
              <a:gd name="connsiteY0" fmla="*/ 1096880 h 1096880"/>
              <a:gd name="connsiteX1" fmla="*/ 133129 w 509958"/>
              <a:gd name="connsiteY1" fmla="*/ 611504 h 1096880"/>
              <a:gd name="connsiteX2" fmla="*/ 268241 w 509958"/>
              <a:gd name="connsiteY2" fmla="*/ 2333 h 1096880"/>
              <a:gd name="connsiteX3" fmla="*/ 462451 w 509958"/>
              <a:gd name="connsiteY3" fmla="*/ 420580 h 1096880"/>
              <a:gd name="connsiteX4" fmla="*/ 227759 w 509958"/>
              <a:gd name="connsiteY4" fmla="*/ 632255 h 1096880"/>
              <a:gd name="connsiteX5" fmla="*/ 25690 w 509958"/>
              <a:gd name="connsiteY5" fmla="*/ 528457 h 1096880"/>
              <a:gd name="connsiteX6" fmla="*/ 34962 w 509958"/>
              <a:gd name="connsiteY6" fmla="*/ 222329 h 1096880"/>
              <a:gd name="connsiteX7" fmla="*/ 318051 w 509958"/>
              <a:gd name="connsiteY7" fmla="*/ 115796 h 1096880"/>
              <a:gd name="connsiteX8" fmla="*/ 298921 w 509958"/>
              <a:gd name="connsiteY8" fmla="*/ 680484 h 1096880"/>
              <a:gd name="connsiteX0" fmla="*/ 315912 w 595612"/>
              <a:gd name="connsiteY0" fmla="*/ 1096880 h 1096880"/>
              <a:gd name="connsiteX1" fmla="*/ 218783 w 595612"/>
              <a:gd name="connsiteY1" fmla="*/ 611504 h 1096880"/>
              <a:gd name="connsiteX2" fmla="*/ 353895 w 595612"/>
              <a:gd name="connsiteY2" fmla="*/ 2333 h 1096880"/>
              <a:gd name="connsiteX3" fmla="*/ 548105 w 595612"/>
              <a:gd name="connsiteY3" fmla="*/ 420580 h 1096880"/>
              <a:gd name="connsiteX4" fmla="*/ 313413 w 595612"/>
              <a:gd name="connsiteY4" fmla="*/ 632255 h 1096880"/>
              <a:gd name="connsiteX5" fmla="*/ 111344 w 595612"/>
              <a:gd name="connsiteY5" fmla="*/ 528457 h 1096880"/>
              <a:gd name="connsiteX6" fmla="*/ 13341 w 595612"/>
              <a:gd name="connsiteY6" fmla="*/ 260553 h 1096880"/>
              <a:gd name="connsiteX7" fmla="*/ 403705 w 595612"/>
              <a:gd name="connsiteY7" fmla="*/ 115796 h 1096880"/>
              <a:gd name="connsiteX8" fmla="*/ 384575 w 595612"/>
              <a:gd name="connsiteY8" fmla="*/ 680484 h 1096880"/>
              <a:gd name="connsiteX0" fmla="*/ 233910 w 513610"/>
              <a:gd name="connsiteY0" fmla="*/ 1096880 h 1096880"/>
              <a:gd name="connsiteX1" fmla="*/ 136781 w 513610"/>
              <a:gd name="connsiteY1" fmla="*/ 611504 h 1096880"/>
              <a:gd name="connsiteX2" fmla="*/ 271893 w 513610"/>
              <a:gd name="connsiteY2" fmla="*/ 2333 h 1096880"/>
              <a:gd name="connsiteX3" fmla="*/ 466103 w 513610"/>
              <a:gd name="connsiteY3" fmla="*/ 420580 h 1096880"/>
              <a:gd name="connsiteX4" fmla="*/ 231411 w 513610"/>
              <a:gd name="connsiteY4" fmla="*/ 632255 h 1096880"/>
              <a:gd name="connsiteX5" fmla="*/ 29342 w 513610"/>
              <a:gd name="connsiteY5" fmla="*/ 528457 h 1096880"/>
              <a:gd name="connsiteX6" fmla="*/ 32302 w 513610"/>
              <a:gd name="connsiteY6" fmla="*/ 311519 h 1096880"/>
              <a:gd name="connsiteX7" fmla="*/ 321703 w 513610"/>
              <a:gd name="connsiteY7" fmla="*/ 115796 h 1096880"/>
              <a:gd name="connsiteX8" fmla="*/ 302573 w 513610"/>
              <a:gd name="connsiteY8" fmla="*/ 680484 h 1096880"/>
              <a:gd name="connsiteX0" fmla="*/ 216824 w 496524"/>
              <a:gd name="connsiteY0" fmla="*/ 1096880 h 1096880"/>
              <a:gd name="connsiteX1" fmla="*/ 119695 w 496524"/>
              <a:gd name="connsiteY1" fmla="*/ 611504 h 1096880"/>
              <a:gd name="connsiteX2" fmla="*/ 254807 w 496524"/>
              <a:gd name="connsiteY2" fmla="*/ 2333 h 1096880"/>
              <a:gd name="connsiteX3" fmla="*/ 449017 w 496524"/>
              <a:gd name="connsiteY3" fmla="*/ 420580 h 1096880"/>
              <a:gd name="connsiteX4" fmla="*/ 214325 w 496524"/>
              <a:gd name="connsiteY4" fmla="*/ 632255 h 1096880"/>
              <a:gd name="connsiteX5" fmla="*/ 12256 w 496524"/>
              <a:gd name="connsiteY5" fmla="*/ 528457 h 1096880"/>
              <a:gd name="connsiteX6" fmla="*/ 53078 w 496524"/>
              <a:gd name="connsiteY6" fmla="*/ 349743 h 1096880"/>
              <a:gd name="connsiteX7" fmla="*/ 304617 w 496524"/>
              <a:gd name="connsiteY7" fmla="*/ 115796 h 1096880"/>
              <a:gd name="connsiteX8" fmla="*/ 285487 w 496524"/>
              <a:gd name="connsiteY8" fmla="*/ 680484 h 1096880"/>
              <a:gd name="connsiteX0" fmla="*/ 215467 w 475639"/>
              <a:gd name="connsiteY0" fmla="*/ 1096880 h 1096880"/>
              <a:gd name="connsiteX1" fmla="*/ 118338 w 475639"/>
              <a:gd name="connsiteY1" fmla="*/ 611504 h 1096880"/>
              <a:gd name="connsiteX2" fmla="*/ 253450 w 475639"/>
              <a:gd name="connsiteY2" fmla="*/ 2333 h 1096880"/>
              <a:gd name="connsiteX3" fmla="*/ 447660 w 475639"/>
              <a:gd name="connsiteY3" fmla="*/ 420580 h 1096880"/>
              <a:gd name="connsiteX4" fmla="*/ 212968 w 475639"/>
              <a:gd name="connsiteY4" fmla="*/ 632255 h 1096880"/>
              <a:gd name="connsiteX5" fmla="*/ 10899 w 475639"/>
              <a:gd name="connsiteY5" fmla="*/ 528457 h 1096880"/>
              <a:gd name="connsiteX6" fmla="*/ 51721 w 475639"/>
              <a:gd name="connsiteY6" fmla="*/ 349743 h 1096880"/>
              <a:gd name="connsiteX7" fmla="*/ 259089 w 475639"/>
              <a:gd name="connsiteY7" fmla="*/ 275063 h 1096880"/>
              <a:gd name="connsiteX8" fmla="*/ 284130 w 475639"/>
              <a:gd name="connsiteY8" fmla="*/ 680484 h 1096880"/>
              <a:gd name="connsiteX0" fmla="*/ 215467 w 475639"/>
              <a:gd name="connsiteY0" fmla="*/ 964686 h 964686"/>
              <a:gd name="connsiteX1" fmla="*/ 118338 w 475639"/>
              <a:gd name="connsiteY1" fmla="*/ 479310 h 964686"/>
              <a:gd name="connsiteX2" fmla="*/ 266070 w 475639"/>
              <a:gd name="connsiteY2" fmla="*/ 3924 h 964686"/>
              <a:gd name="connsiteX3" fmla="*/ 447660 w 475639"/>
              <a:gd name="connsiteY3" fmla="*/ 288386 h 964686"/>
              <a:gd name="connsiteX4" fmla="*/ 212968 w 475639"/>
              <a:gd name="connsiteY4" fmla="*/ 500061 h 964686"/>
              <a:gd name="connsiteX5" fmla="*/ 10899 w 475639"/>
              <a:gd name="connsiteY5" fmla="*/ 396263 h 964686"/>
              <a:gd name="connsiteX6" fmla="*/ 51721 w 475639"/>
              <a:gd name="connsiteY6" fmla="*/ 217549 h 964686"/>
              <a:gd name="connsiteX7" fmla="*/ 259089 w 475639"/>
              <a:gd name="connsiteY7" fmla="*/ 142869 h 964686"/>
              <a:gd name="connsiteX8" fmla="*/ 284130 w 475639"/>
              <a:gd name="connsiteY8" fmla="*/ 548290 h 964686"/>
              <a:gd name="connsiteX0" fmla="*/ 215467 w 467033"/>
              <a:gd name="connsiteY0" fmla="*/ 964686 h 964686"/>
              <a:gd name="connsiteX1" fmla="*/ 118338 w 467033"/>
              <a:gd name="connsiteY1" fmla="*/ 479310 h 964686"/>
              <a:gd name="connsiteX2" fmla="*/ 266070 w 467033"/>
              <a:gd name="connsiteY2" fmla="*/ 3924 h 964686"/>
              <a:gd name="connsiteX3" fmla="*/ 447660 w 467033"/>
              <a:gd name="connsiteY3" fmla="*/ 288386 h 964686"/>
              <a:gd name="connsiteX4" fmla="*/ 212968 w 467033"/>
              <a:gd name="connsiteY4" fmla="*/ 500061 h 964686"/>
              <a:gd name="connsiteX5" fmla="*/ 10899 w 467033"/>
              <a:gd name="connsiteY5" fmla="*/ 396263 h 964686"/>
              <a:gd name="connsiteX6" fmla="*/ 51721 w 467033"/>
              <a:gd name="connsiteY6" fmla="*/ 217549 h 964686"/>
              <a:gd name="connsiteX7" fmla="*/ 259089 w 467033"/>
              <a:gd name="connsiteY7" fmla="*/ 142869 h 964686"/>
              <a:gd name="connsiteX8" fmla="*/ 183166 w 467033"/>
              <a:gd name="connsiteY8" fmla="*/ 338057 h 964686"/>
              <a:gd name="connsiteX0" fmla="*/ 215467 w 520949"/>
              <a:gd name="connsiteY0" fmla="*/ 961387 h 961387"/>
              <a:gd name="connsiteX1" fmla="*/ 118338 w 520949"/>
              <a:gd name="connsiteY1" fmla="*/ 476011 h 961387"/>
              <a:gd name="connsiteX2" fmla="*/ 266070 w 520949"/>
              <a:gd name="connsiteY2" fmla="*/ 625 h 961387"/>
              <a:gd name="connsiteX3" fmla="*/ 504453 w 520949"/>
              <a:gd name="connsiteY3" fmla="*/ 387018 h 961387"/>
              <a:gd name="connsiteX4" fmla="*/ 212968 w 520949"/>
              <a:gd name="connsiteY4" fmla="*/ 496762 h 961387"/>
              <a:gd name="connsiteX5" fmla="*/ 10899 w 520949"/>
              <a:gd name="connsiteY5" fmla="*/ 392964 h 961387"/>
              <a:gd name="connsiteX6" fmla="*/ 51721 w 520949"/>
              <a:gd name="connsiteY6" fmla="*/ 214250 h 961387"/>
              <a:gd name="connsiteX7" fmla="*/ 259089 w 520949"/>
              <a:gd name="connsiteY7" fmla="*/ 139570 h 961387"/>
              <a:gd name="connsiteX8" fmla="*/ 183166 w 520949"/>
              <a:gd name="connsiteY8" fmla="*/ 334758 h 961387"/>
              <a:gd name="connsiteX0" fmla="*/ 231050 w 536532"/>
              <a:gd name="connsiteY0" fmla="*/ 961387 h 961387"/>
              <a:gd name="connsiteX1" fmla="*/ 133921 w 536532"/>
              <a:gd name="connsiteY1" fmla="*/ 476011 h 961387"/>
              <a:gd name="connsiteX2" fmla="*/ 281653 w 536532"/>
              <a:gd name="connsiteY2" fmla="*/ 625 h 961387"/>
              <a:gd name="connsiteX3" fmla="*/ 520036 w 536532"/>
              <a:gd name="connsiteY3" fmla="*/ 387018 h 961387"/>
              <a:gd name="connsiteX4" fmla="*/ 228551 w 536532"/>
              <a:gd name="connsiteY4" fmla="*/ 496762 h 961387"/>
              <a:gd name="connsiteX5" fmla="*/ 26482 w 536532"/>
              <a:gd name="connsiteY5" fmla="*/ 392964 h 961387"/>
              <a:gd name="connsiteX6" fmla="*/ 29443 w 536532"/>
              <a:gd name="connsiteY6" fmla="*/ 239733 h 961387"/>
              <a:gd name="connsiteX7" fmla="*/ 274672 w 536532"/>
              <a:gd name="connsiteY7" fmla="*/ 139570 h 961387"/>
              <a:gd name="connsiteX8" fmla="*/ 198749 w 536532"/>
              <a:gd name="connsiteY8" fmla="*/ 334758 h 961387"/>
              <a:gd name="connsiteX0" fmla="*/ 231050 w 536532"/>
              <a:gd name="connsiteY0" fmla="*/ 961387 h 961387"/>
              <a:gd name="connsiteX1" fmla="*/ 133921 w 536532"/>
              <a:gd name="connsiteY1" fmla="*/ 476011 h 961387"/>
              <a:gd name="connsiteX2" fmla="*/ 281653 w 536532"/>
              <a:gd name="connsiteY2" fmla="*/ 625 h 961387"/>
              <a:gd name="connsiteX3" fmla="*/ 520036 w 536532"/>
              <a:gd name="connsiteY3" fmla="*/ 387018 h 961387"/>
              <a:gd name="connsiteX4" fmla="*/ 228551 w 536532"/>
              <a:gd name="connsiteY4" fmla="*/ 496762 h 961387"/>
              <a:gd name="connsiteX5" fmla="*/ 26482 w 536532"/>
              <a:gd name="connsiteY5" fmla="*/ 392964 h 961387"/>
              <a:gd name="connsiteX6" fmla="*/ 29443 w 536532"/>
              <a:gd name="connsiteY6" fmla="*/ 239733 h 961387"/>
              <a:gd name="connsiteX7" fmla="*/ 274672 w 536532"/>
              <a:gd name="connsiteY7" fmla="*/ 139570 h 961387"/>
              <a:gd name="connsiteX8" fmla="*/ 198749 w 536532"/>
              <a:gd name="connsiteY8" fmla="*/ 334758 h 961387"/>
              <a:gd name="connsiteX0" fmla="*/ 252673 w 558155"/>
              <a:gd name="connsiteY0" fmla="*/ 961387 h 961387"/>
              <a:gd name="connsiteX1" fmla="*/ 155544 w 558155"/>
              <a:gd name="connsiteY1" fmla="*/ 476011 h 961387"/>
              <a:gd name="connsiteX2" fmla="*/ 303276 w 558155"/>
              <a:gd name="connsiteY2" fmla="*/ 625 h 961387"/>
              <a:gd name="connsiteX3" fmla="*/ 541659 w 558155"/>
              <a:gd name="connsiteY3" fmla="*/ 387018 h 961387"/>
              <a:gd name="connsiteX4" fmla="*/ 250174 w 558155"/>
              <a:gd name="connsiteY4" fmla="*/ 496762 h 961387"/>
              <a:gd name="connsiteX5" fmla="*/ 48105 w 558155"/>
              <a:gd name="connsiteY5" fmla="*/ 392964 h 961387"/>
              <a:gd name="connsiteX6" fmla="*/ 19515 w 558155"/>
              <a:gd name="connsiteY6" fmla="*/ 239733 h 961387"/>
              <a:gd name="connsiteX7" fmla="*/ 296295 w 558155"/>
              <a:gd name="connsiteY7" fmla="*/ 139570 h 961387"/>
              <a:gd name="connsiteX8" fmla="*/ 220372 w 558155"/>
              <a:gd name="connsiteY8" fmla="*/ 334758 h 961387"/>
              <a:gd name="connsiteX0" fmla="*/ 244560 w 550042"/>
              <a:gd name="connsiteY0" fmla="*/ 961387 h 961387"/>
              <a:gd name="connsiteX1" fmla="*/ 147431 w 550042"/>
              <a:gd name="connsiteY1" fmla="*/ 476011 h 961387"/>
              <a:gd name="connsiteX2" fmla="*/ 295163 w 550042"/>
              <a:gd name="connsiteY2" fmla="*/ 625 h 961387"/>
              <a:gd name="connsiteX3" fmla="*/ 533546 w 550042"/>
              <a:gd name="connsiteY3" fmla="*/ 387018 h 961387"/>
              <a:gd name="connsiteX4" fmla="*/ 242061 w 550042"/>
              <a:gd name="connsiteY4" fmla="*/ 496762 h 961387"/>
              <a:gd name="connsiteX5" fmla="*/ 71543 w 550042"/>
              <a:gd name="connsiteY5" fmla="*/ 412076 h 961387"/>
              <a:gd name="connsiteX6" fmla="*/ 11402 w 550042"/>
              <a:gd name="connsiteY6" fmla="*/ 239733 h 961387"/>
              <a:gd name="connsiteX7" fmla="*/ 288182 w 550042"/>
              <a:gd name="connsiteY7" fmla="*/ 139570 h 961387"/>
              <a:gd name="connsiteX8" fmla="*/ 212259 w 550042"/>
              <a:gd name="connsiteY8" fmla="*/ 334758 h 961387"/>
              <a:gd name="connsiteX0" fmla="*/ 268622 w 574104"/>
              <a:gd name="connsiteY0" fmla="*/ 961387 h 961387"/>
              <a:gd name="connsiteX1" fmla="*/ 171493 w 574104"/>
              <a:gd name="connsiteY1" fmla="*/ 476011 h 961387"/>
              <a:gd name="connsiteX2" fmla="*/ 319225 w 574104"/>
              <a:gd name="connsiteY2" fmla="*/ 625 h 961387"/>
              <a:gd name="connsiteX3" fmla="*/ 557608 w 574104"/>
              <a:gd name="connsiteY3" fmla="*/ 387018 h 961387"/>
              <a:gd name="connsiteX4" fmla="*/ 266123 w 574104"/>
              <a:gd name="connsiteY4" fmla="*/ 496762 h 961387"/>
              <a:gd name="connsiteX5" fmla="*/ 95605 w 574104"/>
              <a:gd name="connsiteY5" fmla="*/ 412076 h 961387"/>
              <a:gd name="connsiteX6" fmla="*/ 35464 w 574104"/>
              <a:gd name="connsiteY6" fmla="*/ 239733 h 961387"/>
              <a:gd name="connsiteX7" fmla="*/ 312244 w 574104"/>
              <a:gd name="connsiteY7" fmla="*/ 139570 h 961387"/>
              <a:gd name="connsiteX8" fmla="*/ 236321 w 574104"/>
              <a:gd name="connsiteY8" fmla="*/ 334758 h 961387"/>
              <a:gd name="connsiteX0" fmla="*/ 237955 w 543437"/>
              <a:gd name="connsiteY0" fmla="*/ 961387 h 961387"/>
              <a:gd name="connsiteX1" fmla="*/ 140826 w 543437"/>
              <a:gd name="connsiteY1" fmla="*/ 476011 h 961387"/>
              <a:gd name="connsiteX2" fmla="*/ 288558 w 543437"/>
              <a:gd name="connsiteY2" fmla="*/ 625 h 961387"/>
              <a:gd name="connsiteX3" fmla="*/ 526941 w 543437"/>
              <a:gd name="connsiteY3" fmla="*/ 387018 h 961387"/>
              <a:gd name="connsiteX4" fmla="*/ 235456 w 543437"/>
              <a:gd name="connsiteY4" fmla="*/ 496762 h 961387"/>
              <a:gd name="connsiteX5" fmla="*/ 64938 w 543437"/>
              <a:gd name="connsiteY5" fmla="*/ 412076 h 961387"/>
              <a:gd name="connsiteX6" fmla="*/ 42658 w 543437"/>
              <a:gd name="connsiteY6" fmla="*/ 226992 h 961387"/>
              <a:gd name="connsiteX7" fmla="*/ 281577 w 543437"/>
              <a:gd name="connsiteY7" fmla="*/ 139570 h 961387"/>
              <a:gd name="connsiteX8" fmla="*/ 205654 w 543437"/>
              <a:gd name="connsiteY8" fmla="*/ 334758 h 961387"/>
              <a:gd name="connsiteX0" fmla="*/ 232347 w 537829"/>
              <a:gd name="connsiteY0" fmla="*/ 961387 h 961387"/>
              <a:gd name="connsiteX1" fmla="*/ 135218 w 537829"/>
              <a:gd name="connsiteY1" fmla="*/ 476011 h 961387"/>
              <a:gd name="connsiteX2" fmla="*/ 282950 w 537829"/>
              <a:gd name="connsiteY2" fmla="*/ 625 h 961387"/>
              <a:gd name="connsiteX3" fmla="*/ 521333 w 537829"/>
              <a:gd name="connsiteY3" fmla="*/ 387018 h 961387"/>
              <a:gd name="connsiteX4" fmla="*/ 229848 w 537829"/>
              <a:gd name="connsiteY4" fmla="*/ 496762 h 961387"/>
              <a:gd name="connsiteX5" fmla="*/ 59330 w 537829"/>
              <a:gd name="connsiteY5" fmla="*/ 412076 h 961387"/>
              <a:gd name="connsiteX6" fmla="*/ 37050 w 537829"/>
              <a:gd name="connsiteY6" fmla="*/ 226992 h 961387"/>
              <a:gd name="connsiteX7" fmla="*/ 275969 w 537829"/>
              <a:gd name="connsiteY7" fmla="*/ 139570 h 961387"/>
              <a:gd name="connsiteX8" fmla="*/ 200046 w 537829"/>
              <a:gd name="connsiteY8" fmla="*/ 334758 h 961387"/>
              <a:gd name="connsiteX0" fmla="*/ 263163 w 568645"/>
              <a:gd name="connsiteY0" fmla="*/ 961387 h 961387"/>
              <a:gd name="connsiteX1" fmla="*/ 166034 w 568645"/>
              <a:gd name="connsiteY1" fmla="*/ 476011 h 961387"/>
              <a:gd name="connsiteX2" fmla="*/ 313766 w 568645"/>
              <a:gd name="connsiteY2" fmla="*/ 625 h 961387"/>
              <a:gd name="connsiteX3" fmla="*/ 552149 w 568645"/>
              <a:gd name="connsiteY3" fmla="*/ 387018 h 961387"/>
              <a:gd name="connsiteX4" fmla="*/ 260664 w 568645"/>
              <a:gd name="connsiteY4" fmla="*/ 496762 h 961387"/>
              <a:gd name="connsiteX5" fmla="*/ 90146 w 568645"/>
              <a:gd name="connsiteY5" fmla="*/ 412076 h 961387"/>
              <a:gd name="connsiteX6" fmla="*/ 30004 w 568645"/>
              <a:gd name="connsiteY6" fmla="*/ 93208 h 961387"/>
              <a:gd name="connsiteX7" fmla="*/ 306785 w 568645"/>
              <a:gd name="connsiteY7" fmla="*/ 139570 h 961387"/>
              <a:gd name="connsiteX8" fmla="*/ 230862 w 568645"/>
              <a:gd name="connsiteY8" fmla="*/ 334758 h 961387"/>
              <a:gd name="connsiteX0" fmla="*/ 290691 w 596173"/>
              <a:gd name="connsiteY0" fmla="*/ 961387 h 961387"/>
              <a:gd name="connsiteX1" fmla="*/ 193562 w 596173"/>
              <a:gd name="connsiteY1" fmla="*/ 476011 h 961387"/>
              <a:gd name="connsiteX2" fmla="*/ 341294 w 596173"/>
              <a:gd name="connsiteY2" fmla="*/ 625 h 961387"/>
              <a:gd name="connsiteX3" fmla="*/ 579677 w 596173"/>
              <a:gd name="connsiteY3" fmla="*/ 387018 h 961387"/>
              <a:gd name="connsiteX4" fmla="*/ 288192 w 596173"/>
              <a:gd name="connsiteY4" fmla="*/ 496762 h 961387"/>
              <a:gd name="connsiteX5" fmla="*/ 117674 w 596173"/>
              <a:gd name="connsiteY5" fmla="*/ 412076 h 961387"/>
              <a:gd name="connsiteX6" fmla="*/ 57532 w 596173"/>
              <a:gd name="connsiteY6" fmla="*/ 93208 h 961387"/>
              <a:gd name="connsiteX7" fmla="*/ 334313 w 596173"/>
              <a:gd name="connsiteY7" fmla="*/ 139570 h 961387"/>
              <a:gd name="connsiteX8" fmla="*/ 258390 w 596173"/>
              <a:gd name="connsiteY8" fmla="*/ 334758 h 961387"/>
              <a:gd name="connsiteX0" fmla="*/ 293465 w 598947"/>
              <a:gd name="connsiteY0" fmla="*/ 961387 h 961387"/>
              <a:gd name="connsiteX1" fmla="*/ 196336 w 598947"/>
              <a:gd name="connsiteY1" fmla="*/ 476011 h 961387"/>
              <a:gd name="connsiteX2" fmla="*/ 344068 w 598947"/>
              <a:gd name="connsiteY2" fmla="*/ 625 h 961387"/>
              <a:gd name="connsiteX3" fmla="*/ 582451 w 598947"/>
              <a:gd name="connsiteY3" fmla="*/ 387018 h 961387"/>
              <a:gd name="connsiteX4" fmla="*/ 290966 w 598947"/>
              <a:gd name="connsiteY4" fmla="*/ 496762 h 961387"/>
              <a:gd name="connsiteX5" fmla="*/ 120448 w 598947"/>
              <a:gd name="connsiteY5" fmla="*/ 412076 h 961387"/>
              <a:gd name="connsiteX6" fmla="*/ 60306 w 598947"/>
              <a:gd name="connsiteY6" fmla="*/ 93208 h 961387"/>
              <a:gd name="connsiteX7" fmla="*/ 337087 w 598947"/>
              <a:gd name="connsiteY7" fmla="*/ 139570 h 961387"/>
              <a:gd name="connsiteX8" fmla="*/ 261164 w 598947"/>
              <a:gd name="connsiteY8" fmla="*/ 334758 h 961387"/>
              <a:gd name="connsiteX0" fmla="*/ 239560 w 545042"/>
              <a:gd name="connsiteY0" fmla="*/ 961387 h 961387"/>
              <a:gd name="connsiteX1" fmla="*/ 142431 w 545042"/>
              <a:gd name="connsiteY1" fmla="*/ 476011 h 961387"/>
              <a:gd name="connsiteX2" fmla="*/ 290163 w 545042"/>
              <a:gd name="connsiteY2" fmla="*/ 625 h 961387"/>
              <a:gd name="connsiteX3" fmla="*/ 528546 w 545042"/>
              <a:gd name="connsiteY3" fmla="*/ 387018 h 961387"/>
              <a:gd name="connsiteX4" fmla="*/ 237061 w 545042"/>
              <a:gd name="connsiteY4" fmla="*/ 496762 h 961387"/>
              <a:gd name="connsiteX5" fmla="*/ 66543 w 545042"/>
              <a:gd name="connsiteY5" fmla="*/ 412076 h 961387"/>
              <a:gd name="connsiteX6" fmla="*/ 75814 w 545042"/>
              <a:gd name="connsiteY6" fmla="*/ 125061 h 961387"/>
              <a:gd name="connsiteX7" fmla="*/ 283182 w 545042"/>
              <a:gd name="connsiteY7" fmla="*/ 139570 h 961387"/>
              <a:gd name="connsiteX8" fmla="*/ 207259 w 545042"/>
              <a:gd name="connsiteY8" fmla="*/ 334758 h 961387"/>
              <a:gd name="connsiteX0" fmla="*/ 239560 w 545042"/>
              <a:gd name="connsiteY0" fmla="*/ 961387 h 961387"/>
              <a:gd name="connsiteX1" fmla="*/ 142431 w 545042"/>
              <a:gd name="connsiteY1" fmla="*/ 476011 h 961387"/>
              <a:gd name="connsiteX2" fmla="*/ 290163 w 545042"/>
              <a:gd name="connsiteY2" fmla="*/ 625 h 961387"/>
              <a:gd name="connsiteX3" fmla="*/ 528546 w 545042"/>
              <a:gd name="connsiteY3" fmla="*/ 387018 h 961387"/>
              <a:gd name="connsiteX4" fmla="*/ 237061 w 545042"/>
              <a:gd name="connsiteY4" fmla="*/ 496762 h 961387"/>
              <a:gd name="connsiteX5" fmla="*/ 66543 w 545042"/>
              <a:gd name="connsiteY5" fmla="*/ 412076 h 961387"/>
              <a:gd name="connsiteX6" fmla="*/ 75814 w 545042"/>
              <a:gd name="connsiteY6" fmla="*/ 125061 h 961387"/>
              <a:gd name="connsiteX7" fmla="*/ 283182 w 545042"/>
              <a:gd name="connsiteY7" fmla="*/ 139570 h 961387"/>
              <a:gd name="connsiteX8" fmla="*/ 207259 w 545042"/>
              <a:gd name="connsiteY8" fmla="*/ 334758 h 961387"/>
              <a:gd name="connsiteX0" fmla="*/ 239560 w 545042"/>
              <a:gd name="connsiteY0" fmla="*/ 961387 h 961387"/>
              <a:gd name="connsiteX1" fmla="*/ 142431 w 545042"/>
              <a:gd name="connsiteY1" fmla="*/ 476011 h 961387"/>
              <a:gd name="connsiteX2" fmla="*/ 290163 w 545042"/>
              <a:gd name="connsiteY2" fmla="*/ 625 h 961387"/>
              <a:gd name="connsiteX3" fmla="*/ 528546 w 545042"/>
              <a:gd name="connsiteY3" fmla="*/ 387018 h 961387"/>
              <a:gd name="connsiteX4" fmla="*/ 237061 w 545042"/>
              <a:gd name="connsiteY4" fmla="*/ 496762 h 961387"/>
              <a:gd name="connsiteX5" fmla="*/ 66543 w 545042"/>
              <a:gd name="connsiteY5" fmla="*/ 412076 h 961387"/>
              <a:gd name="connsiteX6" fmla="*/ 75814 w 545042"/>
              <a:gd name="connsiteY6" fmla="*/ 125061 h 961387"/>
              <a:gd name="connsiteX7" fmla="*/ 283182 w 545042"/>
              <a:gd name="connsiteY7" fmla="*/ 139570 h 961387"/>
              <a:gd name="connsiteX8" fmla="*/ 207259 w 545042"/>
              <a:gd name="connsiteY8" fmla="*/ 334758 h 961387"/>
              <a:gd name="connsiteX0" fmla="*/ 239560 w 545042"/>
              <a:gd name="connsiteY0" fmla="*/ 961387 h 961387"/>
              <a:gd name="connsiteX1" fmla="*/ 142431 w 545042"/>
              <a:gd name="connsiteY1" fmla="*/ 476011 h 961387"/>
              <a:gd name="connsiteX2" fmla="*/ 290163 w 545042"/>
              <a:gd name="connsiteY2" fmla="*/ 625 h 961387"/>
              <a:gd name="connsiteX3" fmla="*/ 528546 w 545042"/>
              <a:gd name="connsiteY3" fmla="*/ 387018 h 961387"/>
              <a:gd name="connsiteX4" fmla="*/ 237061 w 545042"/>
              <a:gd name="connsiteY4" fmla="*/ 496762 h 961387"/>
              <a:gd name="connsiteX5" fmla="*/ 66543 w 545042"/>
              <a:gd name="connsiteY5" fmla="*/ 412076 h 961387"/>
              <a:gd name="connsiteX6" fmla="*/ 75814 w 545042"/>
              <a:gd name="connsiteY6" fmla="*/ 125061 h 961387"/>
              <a:gd name="connsiteX7" fmla="*/ 283182 w 545042"/>
              <a:gd name="connsiteY7" fmla="*/ 139570 h 961387"/>
              <a:gd name="connsiteX8" fmla="*/ 207259 w 545042"/>
              <a:gd name="connsiteY8" fmla="*/ 334758 h 96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5042" h="961387">
                <a:moveTo>
                  <a:pt x="239560" y="961387"/>
                </a:moveTo>
                <a:cubicBezTo>
                  <a:pt x="219652" y="768484"/>
                  <a:pt x="133997" y="636138"/>
                  <a:pt x="142431" y="476011"/>
                </a:cubicBezTo>
                <a:cubicBezTo>
                  <a:pt x="150865" y="315884"/>
                  <a:pt x="225811" y="15457"/>
                  <a:pt x="290163" y="625"/>
                </a:cubicBezTo>
                <a:cubicBezTo>
                  <a:pt x="354515" y="-14207"/>
                  <a:pt x="612068" y="238498"/>
                  <a:pt x="528546" y="387018"/>
                </a:cubicBezTo>
                <a:cubicBezTo>
                  <a:pt x="457645" y="516425"/>
                  <a:pt x="314061" y="492586"/>
                  <a:pt x="237061" y="496762"/>
                </a:cubicBezTo>
                <a:cubicBezTo>
                  <a:pt x="160061" y="500938"/>
                  <a:pt x="93417" y="474026"/>
                  <a:pt x="66543" y="412076"/>
                </a:cubicBezTo>
                <a:cubicBezTo>
                  <a:pt x="39669" y="350126"/>
                  <a:pt x="-73876" y="183219"/>
                  <a:pt x="75814" y="125061"/>
                </a:cubicBezTo>
                <a:cubicBezTo>
                  <a:pt x="225504" y="66903"/>
                  <a:pt x="231537" y="78551"/>
                  <a:pt x="283182" y="139570"/>
                </a:cubicBezTo>
                <a:cubicBezTo>
                  <a:pt x="392147" y="252980"/>
                  <a:pt x="514898" y="392917"/>
                  <a:pt x="207259" y="334758"/>
                </a:cubicBezTo>
              </a:path>
            </a:pathLst>
          </a:custGeom>
          <a:noFill/>
          <a:ln w="762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6C77141-D7E9-4AD9-B37E-A6E8838DDEAC}"/>
              </a:ext>
            </a:extLst>
          </p:cNvPr>
          <p:cNvSpPr/>
          <p:nvPr/>
        </p:nvSpPr>
        <p:spPr>
          <a:xfrm rot="5400000">
            <a:off x="9740407" y="1128962"/>
            <a:ext cx="563187" cy="2317658"/>
          </a:xfrm>
          <a:custGeom>
            <a:avLst/>
            <a:gdLst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0070"/>
              <a:gd name="connsiteY0" fmla="*/ 403654 h 1394006"/>
              <a:gd name="connsiteX1" fmla="*/ 313037 w 790070"/>
              <a:gd name="connsiteY1" fmla="*/ 32952 h 1394006"/>
              <a:gd name="connsiteX2" fmla="*/ 782594 w 790070"/>
              <a:gd name="connsiteY2" fmla="*/ 296562 h 1394006"/>
              <a:gd name="connsiteX3" fmla="*/ 568410 w 790070"/>
              <a:gd name="connsiteY3" fmla="*/ 914400 h 1394006"/>
              <a:gd name="connsiteX4" fmla="*/ 131805 w 790070"/>
              <a:gd name="connsiteY4" fmla="*/ 634314 h 1394006"/>
              <a:gd name="connsiteX5" fmla="*/ 263610 w 790070"/>
              <a:gd name="connsiteY5" fmla="*/ 1392195 h 1394006"/>
              <a:gd name="connsiteX6" fmla="*/ 345989 w 790070"/>
              <a:gd name="connsiteY6" fmla="*/ 378941 h 1394006"/>
              <a:gd name="connsiteX7" fmla="*/ 724929 w 790070"/>
              <a:gd name="connsiteY7" fmla="*/ 0 h 1394006"/>
              <a:gd name="connsiteX0" fmla="*/ 0 w 794474"/>
              <a:gd name="connsiteY0" fmla="*/ 403654 h 1394053"/>
              <a:gd name="connsiteX1" fmla="*/ 313037 w 794474"/>
              <a:gd name="connsiteY1" fmla="*/ 32952 h 1394053"/>
              <a:gd name="connsiteX2" fmla="*/ 782594 w 794474"/>
              <a:gd name="connsiteY2" fmla="*/ 296562 h 1394053"/>
              <a:gd name="connsiteX3" fmla="*/ 609599 w 794474"/>
              <a:gd name="connsiteY3" fmla="*/ 799070 h 1394053"/>
              <a:gd name="connsiteX4" fmla="*/ 131805 w 794474"/>
              <a:gd name="connsiteY4" fmla="*/ 634314 h 1394053"/>
              <a:gd name="connsiteX5" fmla="*/ 263610 w 794474"/>
              <a:gd name="connsiteY5" fmla="*/ 1392195 h 1394053"/>
              <a:gd name="connsiteX6" fmla="*/ 345989 w 794474"/>
              <a:gd name="connsiteY6" fmla="*/ 378941 h 1394053"/>
              <a:gd name="connsiteX7" fmla="*/ 724929 w 794474"/>
              <a:gd name="connsiteY7" fmla="*/ 0 h 1394053"/>
              <a:gd name="connsiteX0" fmla="*/ 0 w 803373"/>
              <a:gd name="connsiteY0" fmla="*/ 403654 h 1394053"/>
              <a:gd name="connsiteX1" fmla="*/ 313037 w 803373"/>
              <a:gd name="connsiteY1" fmla="*/ 32952 h 1394053"/>
              <a:gd name="connsiteX2" fmla="*/ 782594 w 803373"/>
              <a:gd name="connsiteY2" fmla="*/ 296562 h 1394053"/>
              <a:gd name="connsiteX3" fmla="*/ 609599 w 803373"/>
              <a:gd name="connsiteY3" fmla="*/ 799070 h 1394053"/>
              <a:gd name="connsiteX4" fmla="*/ 131805 w 803373"/>
              <a:gd name="connsiteY4" fmla="*/ 634314 h 1394053"/>
              <a:gd name="connsiteX5" fmla="*/ 263610 w 803373"/>
              <a:gd name="connsiteY5" fmla="*/ 1392195 h 1394053"/>
              <a:gd name="connsiteX6" fmla="*/ 345989 w 803373"/>
              <a:gd name="connsiteY6" fmla="*/ 378941 h 1394053"/>
              <a:gd name="connsiteX7" fmla="*/ 724929 w 803373"/>
              <a:gd name="connsiteY7" fmla="*/ 0 h 1394053"/>
              <a:gd name="connsiteX0" fmla="*/ 0 w 794569"/>
              <a:gd name="connsiteY0" fmla="*/ 403654 h 1397904"/>
              <a:gd name="connsiteX1" fmla="*/ 313037 w 794569"/>
              <a:gd name="connsiteY1" fmla="*/ 32952 h 1397904"/>
              <a:gd name="connsiteX2" fmla="*/ 782594 w 794569"/>
              <a:gd name="connsiteY2" fmla="*/ 296562 h 1397904"/>
              <a:gd name="connsiteX3" fmla="*/ 609599 w 794569"/>
              <a:gd name="connsiteY3" fmla="*/ 799070 h 1397904"/>
              <a:gd name="connsiteX4" fmla="*/ 123567 w 794569"/>
              <a:gd name="connsiteY4" fmla="*/ 790833 h 1397904"/>
              <a:gd name="connsiteX5" fmla="*/ 263610 w 794569"/>
              <a:gd name="connsiteY5" fmla="*/ 1392195 h 1397904"/>
              <a:gd name="connsiteX6" fmla="*/ 345989 w 794569"/>
              <a:gd name="connsiteY6" fmla="*/ 378941 h 1397904"/>
              <a:gd name="connsiteX7" fmla="*/ 724929 w 794569"/>
              <a:gd name="connsiteY7" fmla="*/ 0 h 1397904"/>
              <a:gd name="connsiteX0" fmla="*/ 0 w 794569"/>
              <a:gd name="connsiteY0" fmla="*/ 403654 h 1398135"/>
              <a:gd name="connsiteX1" fmla="*/ 313037 w 794569"/>
              <a:gd name="connsiteY1" fmla="*/ 32952 h 1398135"/>
              <a:gd name="connsiteX2" fmla="*/ 782594 w 794569"/>
              <a:gd name="connsiteY2" fmla="*/ 296562 h 1398135"/>
              <a:gd name="connsiteX3" fmla="*/ 609599 w 794569"/>
              <a:gd name="connsiteY3" fmla="*/ 799070 h 1398135"/>
              <a:gd name="connsiteX4" fmla="*/ 123567 w 794569"/>
              <a:gd name="connsiteY4" fmla="*/ 790833 h 1398135"/>
              <a:gd name="connsiteX5" fmla="*/ 263610 w 794569"/>
              <a:gd name="connsiteY5" fmla="*/ 1392195 h 1398135"/>
              <a:gd name="connsiteX6" fmla="*/ 345989 w 794569"/>
              <a:gd name="connsiteY6" fmla="*/ 378941 h 1398135"/>
              <a:gd name="connsiteX7" fmla="*/ 724929 w 794569"/>
              <a:gd name="connsiteY7" fmla="*/ 0 h 1398135"/>
              <a:gd name="connsiteX0" fmla="*/ 0 w 794569"/>
              <a:gd name="connsiteY0" fmla="*/ 403654 h 1218514"/>
              <a:gd name="connsiteX1" fmla="*/ 313037 w 794569"/>
              <a:gd name="connsiteY1" fmla="*/ 32952 h 1218514"/>
              <a:gd name="connsiteX2" fmla="*/ 782594 w 794569"/>
              <a:gd name="connsiteY2" fmla="*/ 296562 h 1218514"/>
              <a:gd name="connsiteX3" fmla="*/ 609599 w 794569"/>
              <a:gd name="connsiteY3" fmla="*/ 799070 h 1218514"/>
              <a:gd name="connsiteX4" fmla="*/ 123567 w 794569"/>
              <a:gd name="connsiteY4" fmla="*/ 790833 h 1218514"/>
              <a:gd name="connsiteX5" fmla="*/ 378940 w 794569"/>
              <a:gd name="connsiteY5" fmla="*/ 1210962 h 1218514"/>
              <a:gd name="connsiteX6" fmla="*/ 345989 w 794569"/>
              <a:gd name="connsiteY6" fmla="*/ 378941 h 1218514"/>
              <a:gd name="connsiteX7" fmla="*/ 724929 w 794569"/>
              <a:gd name="connsiteY7" fmla="*/ 0 h 1218514"/>
              <a:gd name="connsiteX0" fmla="*/ 0 w 794569"/>
              <a:gd name="connsiteY0" fmla="*/ 403654 h 1239117"/>
              <a:gd name="connsiteX1" fmla="*/ 313037 w 794569"/>
              <a:gd name="connsiteY1" fmla="*/ 32952 h 1239117"/>
              <a:gd name="connsiteX2" fmla="*/ 782594 w 794569"/>
              <a:gd name="connsiteY2" fmla="*/ 296562 h 1239117"/>
              <a:gd name="connsiteX3" fmla="*/ 609599 w 794569"/>
              <a:gd name="connsiteY3" fmla="*/ 799070 h 1239117"/>
              <a:gd name="connsiteX4" fmla="*/ 123567 w 794569"/>
              <a:gd name="connsiteY4" fmla="*/ 790833 h 1239117"/>
              <a:gd name="connsiteX5" fmla="*/ 378940 w 794569"/>
              <a:gd name="connsiteY5" fmla="*/ 1210962 h 1239117"/>
              <a:gd name="connsiteX6" fmla="*/ 345989 w 794569"/>
              <a:gd name="connsiteY6" fmla="*/ 378941 h 1239117"/>
              <a:gd name="connsiteX7" fmla="*/ 724929 w 794569"/>
              <a:gd name="connsiteY7" fmla="*/ 0 h 1239117"/>
              <a:gd name="connsiteX0" fmla="*/ 0 w 794569"/>
              <a:gd name="connsiteY0" fmla="*/ 403654 h 1243210"/>
              <a:gd name="connsiteX1" fmla="*/ 313037 w 794569"/>
              <a:gd name="connsiteY1" fmla="*/ 32952 h 1243210"/>
              <a:gd name="connsiteX2" fmla="*/ 782594 w 794569"/>
              <a:gd name="connsiteY2" fmla="*/ 296562 h 1243210"/>
              <a:gd name="connsiteX3" fmla="*/ 609599 w 794569"/>
              <a:gd name="connsiteY3" fmla="*/ 799070 h 1243210"/>
              <a:gd name="connsiteX4" fmla="*/ 123567 w 794569"/>
              <a:gd name="connsiteY4" fmla="*/ 790833 h 1243210"/>
              <a:gd name="connsiteX5" fmla="*/ 378940 w 794569"/>
              <a:gd name="connsiteY5" fmla="*/ 1210962 h 1243210"/>
              <a:gd name="connsiteX6" fmla="*/ 345989 w 794569"/>
              <a:gd name="connsiteY6" fmla="*/ 378941 h 1243210"/>
              <a:gd name="connsiteX7" fmla="*/ 724929 w 794569"/>
              <a:gd name="connsiteY7" fmla="*/ 0 h 1243210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2026 w 796595"/>
              <a:gd name="connsiteY0" fmla="*/ 403654 h 1219145"/>
              <a:gd name="connsiteX1" fmla="*/ 315063 w 796595"/>
              <a:gd name="connsiteY1" fmla="*/ 32952 h 1219145"/>
              <a:gd name="connsiteX2" fmla="*/ 784620 w 796595"/>
              <a:gd name="connsiteY2" fmla="*/ 296562 h 1219145"/>
              <a:gd name="connsiteX3" fmla="*/ 611625 w 796595"/>
              <a:gd name="connsiteY3" fmla="*/ 799070 h 1219145"/>
              <a:gd name="connsiteX4" fmla="*/ 125593 w 796595"/>
              <a:gd name="connsiteY4" fmla="*/ 790833 h 1219145"/>
              <a:gd name="connsiteX5" fmla="*/ 380966 w 796595"/>
              <a:gd name="connsiteY5" fmla="*/ 1210962 h 1219145"/>
              <a:gd name="connsiteX6" fmla="*/ 323301 w 796595"/>
              <a:gd name="connsiteY6" fmla="*/ 403655 h 1219145"/>
              <a:gd name="connsiteX7" fmla="*/ 726955 w 796595"/>
              <a:gd name="connsiteY7" fmla="*/ 0 h 1219145"/>
              <a:gd name="connsiteX0" fmla="*/ 921 w 921695"/>
              <a:gd name="connsiteY0" fmla="*/ 1651158 h 1651158"/>
              <a:gd name="connsiteX1" fmla="*/ 440163 w 921695"/>
              <a:gd name="connsiteY1" fmla="*/ 70027 h 1651158"/>
              <a:gd name="connsiteX2" fmla="*/ 909720 w 921695"/>
              <a:gd name="connsiteY2" fmla="*/ 333637 h 1651158"/>
              <a:gd name="connsiteX3" fmla="*/ 736725 w 921695"/>
              <a:gd name="connsiteY3" fmla="*/ 836145 h 1651158"/>
              <a:gd name="connsiteX4" fmla="*/ 250693 w 921695"/>
              <a:gd name="connsiteY4" fmla="*/ 827908 h 1651158"/>
              <a:gd name="connsiteX5" fmla="*/ 506066 w 921695"/>
              <a:gd name="connsiteY5" fmla="*/ 1248037 h 1651158"/>
              <a:gd name="connsiteX6" fmla="*/ 448401 w 921695"/>
              <a:gd name="connsiteY6" fmla="*/ 440730 h 1651158"/>
              <a:gd name="connsiteX7" fmla="*/ 852055 w 921695"/>
              <a:gd name="connsiteY7" fmla="*/ 37075 h 1651158"/>
              <a:gd name="connsiteX0" fmla="*/ 102183 w 1054103"/>
              <a:gd name="connsiteY0" fmla="*/ 1614083 h 1614083"/>
              <a:gd name="connsiteX1" fmla="*/ 61846 w 1054103"/>
              <a:gd name="connsiteY1" fmla="*/ 1109595 h 1614083"/>
              <a:gd name="connsiteX2" fmla="*/ 1010982 w 1054103"/>
              <a:gd name="connsiteY2" fmla="*/ 296562 h 1614083"/>
              <a:gd name="connsiteX3" fmla="*/ 837987 w 1054103"/>
              <a:gd name="connsiteY3" fmla="*/ 799070 h 1614083"/>
              <a:gd name="connsiteX4" fmla="*/ 351955 w 1054103"/>
              <a:gd name="connsiteY4" fmla="*/ 790833 h 1614083"/>
              <a:gd name="connsiteX5" fmla="*/ 607328 w 1054103"/>
              <a:gd name="connsiteY5" fmla="*/ 1210962 h 1614083"/>
              <a:gd name="connsiteX6" fmla="*/ 549663 w 1054103"/>
              <a:gd name="connsiteY6" fmla="*/ 403655 h 1614083"/>
              <a:gd name="connsiteX7" fmla="*/ 953317 w 1054103"/>
              <a:gd name="connsiteY7" fmla="*/ 0 h 1614083"/>
              <a:gd name="connsiteX0" fmla="*/ 102183 w 1011007"/>
              <a:gd name="connsiteY0" fmla="*/ 1614083 h 1614083"/>
              <a:gd name="connsiteX1" fmla="*/ 61846 w 1011007"/>
              <a:gd name="connsiteY1" fmla="*/ 1109595 h 1614083"/>
              <a:gd name="connsiteX2" fmla="*/ 1010982 w 1011007"/>
              <a:gd name="connsiteY2" fmla="*/ 296562 h 1614083"/>
              <a:gd name="connsiteX3" fmla="*/ 30272 w 1011007"/>
              <a:gd name="connsiteY3" fmla="*/ 754476 h 1614083"/>
              <a:gd name="connsiteX4" fmla="*/ 351955 w 1011007"/>
              <a:gd name="connsiteY4" fmla="*/ 790833 h 1614083"/>
              <a:gd name="connsiteX5" fmla="*/ 607328 w 1011007"/>
              <a:gd name="connsiteY5" fmla="*/ 1210962 h 1614083"/>
              <a:gd name="connsiteX6" fmla="*/ 549663 w 1011007"/>
              <a:gd name="connsiteY6" fmla="*/ 403655 h 1614083"/>
              <a:gd name="connsiteX7" fmla="*/ 953317 w 1011007"/>
              <a:gd name="connsiteY7" fmla="*/ 0 h 1614083"/>
              <a:gd name="connsiteX0" fmla="*/ 142844 w 1051668"/>
              <a:gd name="connsiteY0" fmla="*/ 1614083 h 1614083"/>
              <a:gd name="connsiteX1" fmla="*/ 102507 w 1051668"/>
              <a:gd name="connsiteY1" fmla="*/ 1109595 h 1614083"/>
              <a:gd name="connsiteX2" fmla="*/ 1051643 w 1051668"/>
              <a:gd name="connsiteY2" fmla="*/ 296562 h 1614083"/>
              <a:gd name="connsiteX3" fmla="*/ 70933 w 1051668"/>
              <a:gd name="connsiteY3" fmla="*/ 754476 h 1614083"/>
              <a:gd name="connsiteX4" fmla="*/ 140206 w 1051668"/>
              <a:gd name="connsiteY4" fmla="*/ 867281 h 1614083"/>
              <a:gd name="connsiteX5" fmla="*/ 647989 w 1051668"/>
              <a:gd name="connsiteY5" fmla="*/ 1210962 h 1614083"/>
              <a:gd name="connsiteX6" fmla="*/ 590324 w 1051668"/>
              <a:gd name="connsiteY6" fmla="*/ 403655 h 1614083"/>
              <a:gd name="connsiteX7" fmla="*/ 993978 w 1051668"/>
              <a:gd name="connsiteY7" fmla="*/ 0 h 1614083"/>
              <a:gd name="connsiteX0" fmla="*/ 96113 w 947247"/>
              <a:gd name="connsiteY0" fmla="*/ 1614083 h 1614083"/>
              <a:gd name="connsiteX1" fmla="*/ 55776 w 947247"/>
              <a:gd name="connsiteY1" fmla="*/ 1109595 h 1614083"/>
              <a:gd name="connsiteX2" fmla="*/ 373886 w 947247"/>
              <a:gd name="connsiteY2" fmla="*/ 583243 h 1614083"/>
              <a:gd name="connsiteX3" fmla="*/ 24202 w 947247"/>
              <a:gd name="connsiteY3" fmla="*/ 754476 h 1614083"/>
              <a:gd name="connsiteX4" fmla="*/ 93475 w 947247"/>
              <a:gd name="connsiteY4" fmla="*/ 867281 h 1614083"/>
              <a:gd name="connsiteX5" fmla="*/ 601258 w 947247"/>
              <a:gd name="connsiteY5" fmla="*/ 1210962 h 1614083"/>
              <a:gd name="connsiteX6" fmla="*/ 543593 w 947247"/>
              <a:gd name="connsiteY6" fmla="*/ 403655 h 1614083"/>
              <a:gd name="connsiteX7" fmla="*/ 947247 w 947247"/>
              <a:gd name="connsiteY7" fmla="*/ 0 h 1614083"/>
              <a:gd name="connsiteX0" fmla="*/ 88561 w 939695"/>
              <a:gd name="connsiteY0" fmla="*/ 1614083 h 1614083"/>
              <a:gd name="connsiteX1" fmla="*/ 48224 w 939695"/>
              <a:gd name="connsiteY1" fmla="*/ 1109595 h 1614083"/>
              <a:gd name="connsiteX2" fmla="*/ 366334 w 939695"/>
              <a:gd name="connsiteY2" fmla="*/ 583243 h 1614083"/>
              <a:gd name="connsiteX3" fmla="*/ 16650 w 939695"/>
              <a:gd name="connsiteY3" fmla="*/ 754476 h 1614083"/>
              <a:gd name="connsiteX4" fmla="*/ 85923 w 939695"/>
              <a:gd name="connsiteY4" fmla="*/ 867281 h 1614083"/>
              <a:gd name="connsiteX5" fmla="*/ 347605 w 939695"/>
              <a:gd name="connsiteY5" fmla="*/ 1077178 h 1614083"/>
              <a:gd name="connsiteX6" fmla="*/ 536041 w 939695"/>
              <a:gd name="connsiteY6" fmla="*/ 403655 h 1614083"/>
              <a:gd name="connsiteX7" fmla="*/ 939695 w 939695"/>
              <a:gd name="connsiteY7" fmla="*/ 0 h 1614083"/>
              <a:gd name="connsiteX0" fmla="*/ 88561 w 939695"/>
              <a:gd name="connsiteY0" fmla="*/ 1614083 h 1614083"/>
              <a:gd name="connsiteX1" fmla="*/ 48224 w 939695"/>
              <a:gd name="connsiteY1" fmla="*/ 1109595 h 1614083"/>
              <a:gd name="connsiteX2" fmla="*/ 366334 w 939695"/>
              <a:gd name="connsiteY2" fmla="*/ 583243 h 1614083"/>
              <a:gd name="connsiteX3" fmla="*/ 16650 w 939695"/>
              <a:gd name="connsiteY3" fmla="*/ 754476 h 1614083"/>
              <a:gd name="connsiteX4" fmla="*/ 85923 w 939695"/>
              <a:gd name="connsiteY4" fmla="*/ 867281 h 1614083"/>
              <a:gd name="connsiteX5" fmla="*/ 347605 w 939695"/>
              <a:gd name="connsiteY5" fmla="*/ 1077178 h 1614083"/>
              <a:gd name="connsiteX6" fmla="*/ 138494 w 939695"/>
              <a:gd name="connsiteY6" fmla="*/ 531068 h 1614083"/>
              <a:gd name="connsiteX7" fmla="*/ 939695 w 939695"/>
              <a:gd name="connsiteY7" fmla="*/ 0 h 1614083"/>
              <a:gd name="connsiteX0" fmla="*/ 88561 w 366407"/>
              <a:gd name="connsiteY0" fmla="*/ 1145366 h 1145366"/>
              <a:gd name="connsiteX1" fmla="*/ 48224 w 366407"/>
              <a:gd name="connsiteY1" fmla="*/ 640878 h 1145366"/>
              <a:gd name="connsiteX2" fmla="*/ 366334 w 366407"/>
              <a:gd name="connsiteY2" fmla="*/ 114526 h 1145366"/>
              <a:gd name="connsiteX3" fmla="*/ 16650 w 366407"/>
              <a:gd name="connsiteY3" fmla="*/ 285759 h 1145366"/>
              <a:gd name="connsiteX4" fmla="*/ 85923 w 366407"/>
              <a:gd name="connsiteY4" fmla="*/ 398564 h 1145366"/>
              <a:gd name="connsiteX5" fmla="*/ 347605 w 366407"/>
              <a:gd name="connsiteY5" fmla="*/ 608461 h 1145366"/>
              <a:gd name="connsiteX6" fmla="*/ 138494 w 366407"/>
              <a:gd name="connsiteY6" fmla="*/ 62351 h 1145366"/>
              <a:gd name="connsiteX7" fmla="*/ 264497 w 366407"/>
              <a:gd name="connsiteY7" fmla="*/ 9084 h 1145366"/>
              <a:gd name="connsiteX0" fmla="*/ 88561 w 409633"/>
              <a:gd name="connsiteY0" fmla="*/ 1161765 h 1161765"/>
              <a:gd name="connsiteX1" fmla="*/ 48224 w 409633"/>
              <a:gd name="connsiteY1" fmla="*/ 657277 h 1161765"/>
              <a:gd name="connsiteX2" fmla="*/ 366334 w 409633"/>
              <a:gd name="connsiteY2" fmla="*/ 130925 h 1161765"/>
              <a:gd name="connsiteX3" fmla="*/ 16650 w 409633"/>
              <a:gd name="connsiteY3" fmla="*/ 302158 h 1161765"/>
              <a:gd name="connsiteX4" fmla="*/ 85923 w 409633"/>
              <a:gd name="connsiteY4" fmla="*/ 414963 h 1161765"/>
              <a:gd name="connsiteX5" fmla="*/ 347605 w 409633"/>
              <a:gd name="connsiteY5" fmla="*/ 624860 h 1161765"/>
              <a:gd name="connsiteX6" fmla="*/ 138494 w 409633"/>
              <a:gd name="connsiteY6" fmla="*/ 78750 h 1161765"/>
              <a:gd name="connsiteX7" fmla="*/ 409633 w 409633"/>
              <a:gd name="connsiteY7" fmla="*/ 0 h 1161765"/>
              <a:gd name="connsiteX0" fmla="*/ 88561 w 409633"/>
              <a:gd name="connsiteY0" fmla="*/ 1658678 h 1658678"/>
              <a:gd name="connsiteX1" fmla="*/ 48224 w 409633"/>
              <a:gd name="connsiteY1" fmla="*/ 657277 h 1658678"/>
              <a:gd name="connsiteX2" fmla="*/ 366334 w 409633"/>
              <a:gd name="connsiteY2" fmla="*/ 130925 h 1658678"/>
              <a:gd name="connsiteX3" fmla="*/ 16650 w 409633"/>
              <a:gd name="connsiteY3" fmla="*/ 302158 h 1658678"/>
              <a:gd name="connsiteX4" fmla="*/ 85923 w 409633"/>
              <a:gd name="connsiteY4" fmla="*/ 414963 h 1658678"/>
              <a:gd name="connsiteX5" fmla="*/ 347605 w 409633"/>
              <a:gd name="connsiteY5" fmla="*/ 624860 h 1658678"/>
              <a:gd name="connsiteX6" fmla="*/ 138494 w 409633"/>
              <a:gd name="connsiteY6" fmla="*/ 78750 h 1658678"/>
              <a:gd name="connsiteX7" fmla="*/ 409633 w 409633"/>
              <a:gd name="connsiteY7" fmla="*/ 0 h 1658678"/>
              <a:gd name="connsiteX0" fmla="*/ 137265 w 458337"/>
              <a:gd name="connsiteY0" fmla="*/ 1658678 h 1658678"/>
              <a:gd name="connsiteX1" fmla="*/ 8585 w 458337"/>
              <a:gd name="connsiteY1" fmla="*/ 1052260 h 1658678"/>
              <a:gd name="connsiteX2" fmla="*/ 415038 w 458337"/>
              <a:gd name="connsiteY2" fmla="*/ 130925 h 1658678"/>
              <a:gd name="connsiteX3" fmla="*/ 65354 w 458337"/>
              <a:gd name="connsiteY3" fmla="*/ 302158 h 1658678"/>
              <a:gd name="connsiteX4" fmla="*/ 134627 w 458337"/>
              <a:gd name="connsiteY4" fmla="*/ 414963 h 1658678"/>
              <a:gd name="connsiteX5" fmla="*/ 396309 w 458337"/>
              <a:gd name="connsiteY5" fmla="*/ 624860 h 1658678"/>
              <a:gd name="connsiteX6" fmla="*/ 187198 w 458337"/>
              <a:gd name="connsiteY6" fmla="*/ 78750 h 1658678"/>
              <a:gd name="connsiteX7" fmla="*/ 458337 w 458337"/>
              <a:gd name="connsiteY7" fmla="*/ 0 h 1658678"/>
              <a:gd name="connsiteX0" fmla="*/ 163899 w 484971"/>
              <a:gd name="connsiteY0" fmla="*/ 1658678 h 1658678"/>
              <a:gd name="connsiteX1" fmla="*/ 35219 w 484971"/>
              <a:gd name="connsiteY1" fmla="*/ 1052260 h 1658678"/>
              <a:gd name="connsiteX2" fmla="*/ 441672 w 484971"/>
              <a:gd name="connsiteY2" fmla="*/ 130925 h 1658678"/>
              <a:gd name="connsiteX3" fmla="*/ 9954 w 484971"/>
              <a:gd name="connsiteY3" fmla="*/ 238451 h 1658678"/>
              <a:gd name="connsiteX4" fmla="*/ 161261 w 484971"/>
              <a:gd name="connsiteY4" fmla="*/ 414963 h 1658678"/>
              <a:gd name="connsiteX5" fmla="*/ 422943 w 484971"/>
              <a:gd name="connsiteY5" fmla="*/ 624860 h 1658678"/>
              <a:gd name="connsiteX6" fmla="*/ 213832 w 484971"/>
              <a:gd name="connsiteY6" fmla="*/ 78750 h 1658678"/>
              <a:gd name="connsiteX7" fmla="*/ 484971 w 484971"/>
              <a:gd name="connsiteY7" fmla="*/ 0 h 1658678"/>
              <a:gd name="connsiteX0" fmla="*/ 218122 w 539194"/>
              <a:gd name="connsiteY0" fmla="*/ 1658678 h 1658678"/>
              <a:gd name="connsiteX1" fmla="*/ 89442 w 539194"/>
              <a:gd name="connsiteY1" fmla="*/ 1052260 h 1658678"/>
              <a:gd name="connsiteX2" fmla="*/ 495895 w 539194"/>
              <a:gd name="connsiteY2" fmla="*/ 130925 h 1658678"/>
              <a:gd name="connsiteX3" fmla="*/ 64177 w 539194"/>
              <a:gd name="connsiteY3" fmla="*/ 238451 h 1658678"/>
              <a:gd name="connsiteX4" fmla="*/ 45107 w 539194"/>
              <a:gd name="connsiteY4" fmla="*/ 395851 h 1658678"/>
              <a:gd name="connsiteX5" fmla="*/ 477166 w 539194"/>
              <a:gd name="connsiteY5" fmla="*/ 624860 h 1658678"/>
              <a:gd name="connsiteX6" fmla="*/ 268055 w 539194"/>
              <a:gd name="connsiteY6" fmla="*/ 78750 h 1658678"/>
              <a:gd name="connsiteX7" fmla="*/ 539194 w 539194"/>
              <a:gd name="connsiteY7" fmla="*/ 0 h 1658678"/>
              <a:gd name="connsiteX0" fmla="*/ 288144 w 565953"/>
              <a:gd name="connsiteY0" fmla="*/ 1952266 h 1952266"/>
              <a:gd name="connsiteX1" fmla="*/ 159464 w 565953"/>
              <a:gd name="connsiteY1" fmla="*/ 1345848 h 1952266"/>
              <a:gd name="connsiteX2" fmla="*/ 565917 w 565953"/>
              <a:gd name="connsiteY2" fmla="*/ 424513 h 1952266"/>
              <a:gd name="connsiteX3" fmla="*/ 134199 w 565953"/>
              <a:gd name="connsiteY3" fmla="*/ 532039 h 1952266"/>
              <a:gd name="connsiteX4" fmla="*/ 115129 w 565953"/>
              <a:gd name="connsiteY4" fmla="*/ 689439 h 1952266"/>
              <a:gd name="connsiteX5" fmla="*/ 547188 w 565953"/>
              <a:gd name="connsiteY5" fmla="*/ 918448 h 1952266"/>
              <a:gd name="connsiteX6" fmla="*/ 338077 w 565953"/>
              <a:gd name="connsiteY6" fmla="*/ 372338 h 1952266"/>
              <a:gd name="connsiteX7" fmla="*/ 52449 w 565953"/>
              <a:gd name="connsiteY7" fmla="*/ 0 h 1952266"/>
              <a:gd name="connsiteX0" fmla="*/ 282902 w 560711"/>
              <a:gd name="connsiteY0" fmla="*/ 2065146 h 2065146"/>
              <a:gd name="connsiteX1" fmla="*/ 154222 w 560711"/>
              <a:gd name="connsiteY1" fmla="*/ 1458728 h 2065146"/>
              <a:gd name="connsiteX2" fmla="*/ 560675 w 560711"/>
              <a:gd name="connsiteY2" fmla="*/ 537393 h 2065146"/>
              <a:gd name="connsiteX3" fmla="*/ 128957 w 560711"/>
              <a:gd name="connsiteY3" fmla="*/ 644919 h 2065146"/>
              <a:gd name="connsiteX4" fmla="*/ 109887 w 560711"/>
              <a:gd name="connsiteY4" fmla="*/ 802319 h 2065146"/>
              <a:gd name="connsiteX5" fmla="*/ 541946 w 560711"/>
              <a:gd name="connsiteY5" fmla="*/ 1031328 h 2065146"/>
              <a:gd name="connsiteX6" fmla="*/ 411253 w 560711"/>
              <a:gd name="connsiteY6" fmla="*/ 40643 h 2065146"/>
              <a:gd name="connsiteX7" fmla="*/ 47207 w 560711"/>
              <a:gd name="connsiteY7" fmla="*/ 112880 h 2065146"/>
              <a:gd name="connsiteX0" fmla="*/ 282902 w 560711"/>
              <a:gd name="connsiteY0" fmla="*/ 2065146 h 2065146"/>
              <a:gd name="connsiteX1" fmla="*/ 154222 w 560711"/>
              <a:gd name="connsiteY1" fmla="*/ 1458728 h 2065146"/>
              <a:gd name="connsiteX2" fmla="*/ 560675 w 560711"/>
              <a:gd name="connsiteY2" fmla="*/ 537393 h 2065146"/>
              <a:gd name="connsiteX3" fmla="*/ 128957 w 560711"/>
              <a:gd name="connsiteY3" fmla="*/ 644919 h 2065146"/>
              <a:gd name="connsiteX4" fmla="*/ 109887 w 560711"/>
              <a:gd name="connsiteY4" fmla="*/ 751990 h 2065146"/>
              <a:gd name="connsiteX5" fmla="*/ 541946 w 560711"/>
              <a:gd name="connsiteY5" fmla="*/ 1031328 h 2065146"/>
              <a:gd name="connsiteX6" fmla="*/ 411253 w 560711"/>
              <a:gd name="connsiteY6" fmla="*/ 40643 h 2065146"/>
              <a:gd name="connsiteX7" fmla="*/ 47207 w 560711"/>
              <a:gd name="connsiteY7" fmla="*/ 112880 h 2065146"/>
              <a:gd name="connsiteX0" fmla="*/ 282902 w 560711"/>
              <a:gd name="connsiteY0" fmla="*/ 2065146 h 2065146"/>
              <a:gd name="connsiteX1" fmla="*/ 154222 w 560711"/>
              <a:gd name="connsiteY1" fmla="*/ 1458728 h 2065146"/>
              <a:gd name="connsiteX2" fmla="*/ 560675 w 560711"/>
              <a:gd name="connsiteY2" fmla="*/ 537393 h 2065146"/>
              <a:gd name="connsiteX3" fmla="*/ 128957 w 560711"/>
              <a:gd name="connsiteY3" fmla="*/ 644919 h 2065146"/>
              <a:gd name="connsiteX4" fmla="*/ 70677 w 560711"/>
              <a:gd name="connsiteY4" fmla="*/ 1062355 h 2065146"/>
              <a:gd name="connsiteX5" fmla="*/ 541946 w 560711"/>
              <a:gd name="connsiteY5" fmla="*/ 1031328 h 2065146"/>
              <a:gd name="connsiteX6" fmla="*/ 411253 w 560711"/>
              <a:gd name="connsiteY6" fmla="*/ 40643 h 2065146"/>
              <a:gd name="connsiteX7" fmla="*/ 47207 w 560711"/>
              <a:gd name="connsiteY7" fmla="*/ 112880 h 2065146"/>
              <a:gd name="connsiteX0" fmla="*/ 282902 w 560687"/>
              <a:gd name="connsiteY0" fmla="*/ 2087071 h 2087071"/>
              <a:gd name="connsiteX1" fmla="*/ 154222 w 560687"/>
              <a:gd name="connsiteY1" fmla="*/ 1480653 h 2087071"/>
              <a:gd name="connsiteX2" fmla="*/ 560675 w 560687"/>
              <a:gd name="connsiteY2" fmla="*/ 559318 h 2087071"/>
              <a:gd name="connsiteX3" fmla="*/ 168166 w 560687"/>
              <a:gd name="connsiteY3" fmla="*/ 12563 h 2087071"/>
              <a:gd name="connsiteX4" fmla="*/ 70677 w 560687"/>
              <a:gd name="connsiteY4" fmla="*/ 1084280 h 2087071"/>
              <a:gd name="connsiteX5" fmla="*/ 541946 w 560687"/>
              <a:gd name="connsiteY5" fmla="*/ 1053253 h 2087071"/>
              <a:gd name="connsiteX6" fmla="*/ 411253 w 560687"/>
              <a:gd name="connsiteY6" fmla="*/ 62568 h 2087071"/>
              <a:gd name="connsiteX7" fmla="*/ 47207 w 560687"/>
              <a:gd name="connsiteY7" fmla="*/ 134805 h 2087071"/>
              <a:gd name="connsiteX0" fmla="*/ 282902 w 550006"/>
              <a:gd name="connsiteY0" fmla="*/ 2088233 h 2088233"/>
              <a:gd name="connsiteX1" fmla="*/ 154222 w 550006"/>
              <a:gd name="connsiteY1" fmla="*/ 1481815 h 2088233"/>
              <a:gd name="connsiteX2" fmla="*/ 239162 w 550006"/>
              <a:gd name="connsiteY2" fmla="*/ 543702 h 2088233"/>
              <a:gd name="connsiteX3" fmla="*/ 168166 w 550006"/>
              <a:gd name="connsiteY3" fmla="*/ 13725 h 2088233"/>
              <a:gd name="connsiteX4" fmla="*/ 70677 w 550006"/>
              <a:gd name="connsiteY4" fmla="*/ 1085442 h 2088233"/>
              <a:gd name="connsiteX5" fmla="*/ 541946 w 550006"/>
              <a:gd name="connsiteY5" fmla="*/ 1054415 h 2088233"/>
              <a:gd name="connsiteX6" fmla="*/ 411253 w 550006"/>
              <a:gd name="connsiteY6" fmla="*/ 63730 h 2088233"/>
              <a:gd name="connsiteX7" fmla="*/ 47207 w 550006"/>
              <a:gd name="connsiteY7" fmla="*/ 135967 h 2088233"/>
              <a:gd name="connsiteX0" fmla="*/ 282902 w 512027"/>
              <a:gd name="connsiteY0" fmla="*/ 2088233 h 2088233"/>
              <a:gd name="connsiteX1" fmla="*/ 154222 w 512027"/>
              <a:gd name="connsiteY1" fmla="*/ 1481815 h 2088233"/>
              <a:gd name="connsiteX2" fmla="*/ 239162 w 512027"/>
              <a:gd name="connsiteY2" fmla="*/ 543702 h 2088233"/>
              <a:gd name="connsiteX3" fmla="*/ 168166 w 512027"/>
              <a:gd name="connsiteY3" fmla="*/ 13725 h 2088233"/>
              <a:gd name="connsiteX4" fmla="*/ 70677 w 512027"/>
              <a:gd name="connsiteY4" fmla="*/ 1085442 h 2088233"/>
              <a:gd name="connsiteX5" fmla="*/ 502740 w 512027"/>
              <a:gd name="connsiteY5" fmla="*/ 660168 h 2088233"/>
              <a:gd name="connsiteX6" fmla="*/ 411253 w 512027"/>
              <a:gd name="connsiteY6" fmla="*/ 63730 h 2088233"/>
              <a:gd name="connsiteX7" fmla="*/ 47207 w 512027"/>
              <a:gd name="connsiteY7" fmla="*/ 135967 h 2088233"/>
              <a:gd name="connsiteX0" fmla="*/ 282902 w 512027"/>
              <a:gd name="connsiteY0" fmla="*/ 2075487 h 2075487"/>
              <a:gd name="connsiteX1" fmla="*/ 154222 w 512027"/>
              <a:gd name="connsiteY1" fmla="*/ 1469069 h 2075487"/>
              <a:gd name="connsiteX2" fmla="*/ 474415 w 512027"/>
              <a:gd name="connsiteY2" fmla="*/ 891650 h 2075487"/>
              <a:gd name="connsiteX3" fmla="*/ 168166 w 512027"/>
              <a:gd name="connsiteY3" fmla="*/ 979 h 2075487"/>
              <a:gd name="connsiteX4" fmla="*/ 70677 w 512027"/>
              <a:gd name="connsiteY4" fmla="*/ 1072696 h 2075487"/>
              <a:gd name="connsiteX5" fmla="*/ 502740 w 512027"/>
              <a:gd name="connsiteY5" fmla="*/ 647422 h 2075487"/>
              <a:gd name="connsiteX6" fmla="*/ 411253 w 512027"/>
              <a:gd name="connsiteY6" fmla="*/ 50984 h 2075487"/>
              <a:gd name="connsiteX7" fmla="*/ 47207 w 512027"/>
              <a:gd name="connsiteY7" fmla="*/ 123221 h 2075487"/>
              <a:gd name="connsiteX0" fmla="*/ 312452 w 541577"/>
              <a:gd name="connsiteY0" fmla="*/ 2178749 h 2178749"/>
              <a:gd name="connsiteX1" fmla="*/ 183772 w 541577"/>
              <a:gd name="connsiteY1" fmla="*/ 1572331 h 2178749"/>
              <a:gd name="connsiteX2" fmla="*/ 503965 w 541577"/>
              <a:gd name="connsiteY2" fmla="*/ 994912 h 2178749"/>
              <a:gd name="connsiteX3" fmla="*/ 197716 w 541577"/>
              <a:gd name="connsiteY3" fmla="*/ 104241 h 2178749"/>
              <a:gd name="connsiteX4" fmla="*/ 100227 w 541577"/>
              <a:gd name="connsiteY4" fmla="*/ 1175958 h 2178749"/>
              <a:gd name="connsiteX5" fmla="*/ 532290 w 541577"/>
              <a:gd name="connsiteY5" fmla="*/ 750684 h 2178749"/>
              <a:gd name="connsiteX6" fmla="*/ 440803 w 541577"/>
              <a:gd name="connsiteY6" fmla="*/ 154246 h 2178749"/>
              <a:gd name="connsiteX7" fmla="*/ 45392 w 541577"/>
              <a:gd name="connsiteY7" fmla="*/ 0 h 2178749"/>
              <a:gd name="connsiteX0" fmla="*/ 327280 w 556405"/>
              <a:gd name="connsiteY0" fmla="*/ 2296185 h 2296185"/>
              <a:gd name="connsiteX1" fmla="*/ 198600 w 556405"/>
              <a:gd name="connsiteY1" fmla="*/ 1689767 h 2296185"/>
              <a:gd name="connsiteX2" fmla="*/ 518793 w 556405"/>
              <a:gd name="connsiteY2" fmla="*/ 1112348 h 2296185"/>
              <a:gd name="connsiteX3" fmla="*/ 212544 w 556405"/>
              <a:gd name="connsiteY3" fmla="*/ 221677 h 2296185"/>
              <a:gd name="connsiteX4" fmla="*/ 115055 w 556405"/>
              <a:gd name="connsiteY4" fmla="*/ 1293394 h 2296185"/>
              <a:gd name="connsiteX5" fmla="*/ 547118 w 556405"/>
              <a:gd name="connsiteY5" fmla="*/ 868120 h 2296185"/>
              <a:gd name="connsiteX6" fmla="*/ 455631 w 556405"/>
              <a:gd name="connsiteY6" fmla="*/ 271682 h 2296185"/>
              <a:gd name="connsiteX7" fmla="*/ 44536 w 556405"/>
              <a:gd name="connsiteY7" fmla="*/ 0 h 2296185"/>
              <a:gd name="connsiteX0" fmla="*/ 292495 w 521620"/>
              <a:gd name="connsiteY0" fmla="*/ 2296185 h 2296185"/>
              <a:gd name="connsiteX1" fmla="*/ 163815 w 521620"/>
              <a:gd name="connsiteY1" fmla="*/ 1689767 h 2296185"/>
              <a:gd name="connsiteX2" fmla="*/ 484008 w 521620"/>
              <a:gd name="connsiteY2" fmla="*/ 1112348 h 2296185"/>
              <a:gd name="connsiteX3" fmla="*/ 177759 w 521620"/>
              <a:gd name="connsiteY3" fmla="*/ 221677 h 2296185"/>
              <a:gd name="connsiteX4" fmla="*/ 80270 w 521620"/>
              <a:gd name="connsiteY4" fmla="*/ 1293394 h 2296185"/>
              <a:gd name="connsiteX5" fmla="*/ 512333 w 521620"/>
              <a:gd name="connsiteY5" fmla="*/ 868120 h 2296185"/>
              <a:gd name="connsiteX6" fmla="*/ 420846 w 521620"/>
              <a:gd name="connsiteY6" fmla="*/ 271682 h 2296185"/>
              <a:gd name="connsiteX7" fmla="*/ 9751 w 521620"/>
              <a:gd name="connsiteY7" fmla="*/ 0 h 229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620" h="2296185">
                <a:moveTo>
                  <a:pt x="292495" y="2296185"/>
                </a:moveTo>
                <a:cubicBezTo>
                  <a:pt x="272587" y="2103282"/>
                  <a:pt x="131896" y="1887073"/>
                  <a:pt x="163815" y="1689767"/>
                </a:cubicBezTo>
                <a:cubicBezTo>
                  <a:pt x="195734" y="1492461"/>
                  <a:pt x="481684" y="1357030"/>
                  <a:pt x="484008" y="1112348"/>
                </a:cubicBezTo>
                <a:cubicBezTo>
                  <a:pt x="486332" y="867666"/>
                  <a:pt x="245049" y="191503"/>
                  <a:pt x="177759" y="221677"/>
                </a:cubicBezTo>
                <a:cubicBezTo>
                  <a:pt x="110469" y="251851"/>
                  <a:pt x="24508" y="1185654"/>
                  <a:pt x="80270" y="1293394"/>
                </a:cubicBezTo>
                <a:cubicBezTo>
                  <a:pt x="136032" y="1401134"/>
                  <a:pt x="455570" y="1038405"/>
                  <a:pt x="512333" y="868120"/>
                </a:cubicBezTo>
                <a:cubicBezTo>
                  <a:pt x="569096" y="697835"/>
                  <a:pt x="343960" y="503715"/>
                  <a:pt x="420846" y="271682"/>
                </a:cubicBezTo>
                <a:cubicBezTo>
                  <a:pt x="473019" y="130265"/>
                  <a:pt x="-79360" y="433612"/>
                  <a:pt x="9751" y="0"/>
                </a:cubicBezTo>
              </a:path>
            </a:pathLst>
          </a:custGeom>
          <a:noFill/>
          <a:ln w="76200"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C02E317-6E2F-484F-BEEF-A9F1AE22DE7F}"/>
              </a:ext>
            </a:extLst>
          </p:cNvPr>
          <p:cNvSpPr/>
          <p:nvPr/>
        </p:nvSpPr>
        <p:spPr>
          <a:xfrm rot="5400000">
            <a:off x="9572514" y="2219523"/>
            <a:ext cx="752643" cy="2171326"/>
          </a:xfrm>
          <a:custGeom>
            <a:avLst/>
            <a:gdLst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0070"/>
              <a:gd name="connsiteY0" fmla="*/ 403654 h 1394006"/>
              <a:gd name="connsiteX1" fmla="*/ 313037 w 790070"/>
              <a:gd name="connsiteY1" fmla="*/ 32952 h 1394006"/>
              <a:gd name="connsiteX2" fmla="*/ 782594 w 790070"/>
              <a:gd name="connsiteY2" fmla="*/ 296562 h 1394006"/>
              <a:gd name="connsiteX3" fmla="*/ 568410 w 790070"/>
              <a:gd name="connsiteY3" fmla="*/ 914400 h 1394006"/>
              <a:gd name="connsiteX4" fmla="*/ 131805 w 790070"/>
              <a:gd name="connsiteY4" fmla="*/ 634314 h 1394006"/>
              <a:gd name="connsiteX5" fmla="*/ 263610 w 790070"/>
              <a:gd name="connsiteY5" fmla="*/ 1392195 h 1394006"/>
              <a:gd name="connsiteX6" fmla="*/ 345989 w 790070"/>
              <a:gd name="connsiteY6" fmla="*/ 378941 h 1394006"/>
              <a:gd name="connsiteX7" fmla="*/ 724929 w 790070"/>
              <a:gd name="connsiteY7" fmla="*/ 0 h 1394006"/>
              <a:gd name="connsiteX0" fmla="*/ 0 w 794474"/>
              <a:gd name="connsiteY0" fmla="*/ 403654 h 1394053"/>
              <a:gd name="connsiteX1" fmla="*/ 313037 w 794474"/>
              <a:gd name="connsiteY1" fmla="*/ 32952 h 1394053"/>
              <a:gd name="connsiteX2" fmla="*/ 782594 w 794474"/>
              <a:gd name="connsiteY2" fmla="*/ 296562 h 1394053"/>
              <a:gd name="connsiteX3" fmla="*/ 609599 w 794474"/>
              <a:gd name="connsiteY3" fmla="*/ 799070 h 1394053"/>
              <a:gd name="connsiteX4" fmla="*/ 131805 w 794474"/>
              <a:gd name="connsiteY4" fmla="*/ 634314 h 1394053"/>
              <a:gd name="connsiteX5" fmla="*/ 263610 w 794474"/>
              <a:gd name="connsiteY5" fmla="*/ 1392195 h 1394053"/>
              <a:gd name="connsiteX6" fmla="*/ 345989 w 794474"/>
              <a:gd name="connsiteY6" fmla="*/ 378941 h 1394053"/>
              <a:gd name="connsiteX7" fmla="*/ 724929 w 794474"/>
              <a:gd name="connsiteY7" fmla="*/ 0 h 1394053"/>
              <a:gd name="connsiteX0" fmla="*/ 0 w 803373"/>
              <a:gd name="connsiteY0" fmla="*/ 403654 h 1394053"/>
              <a:gd name="connsiteX1" fmla="*/ 313037 w 803373"/>
              <a:gd name="connsiteY1" fmla="*/ 32952 h 1394053"/>
              <a:gd name="connsiteX2" fmla="*/ 782594 w 803373"/>
              <a:gd name="connsiteY2" fmla="*/ 296562 h 1394053"/>
              <a:gd name="connsiteX3" fmla="*/ 609599 w 803373"/>
              <a:gd name="connsiteY3" fmla="*/ 799070 h 1394053"/>
              <a:gd name="connsiteX4" fmla="*/ 131805 w 803373"/>
              <a:gd name="connsiteY4" fmla="*/ 634314 h 1394053"/>
              <a:gd name="connsiteX5" fmla="*/ 263610 w 803373"/>
              <a:gd name="connsiteY5" fmla="*/ 1392195 h 1394053"/>
              <a:gd name="connsiteX6" fmla="*/ 345989 w 803373"/>
              <a:gd name="connsiteY6" fmla="*/ 378941 h 1394053"/>
              <a:gd name="connsiteX7" fmla="*/ 724929 w 803373"/>
              <a:gd name="connsiteY7" fmla="*/ 0 h 1394053"/>
              <a:gd name="connsiteX0" fmla="*/ 0 w 794569"/>
              <a:gd name="connsiteY0" fmla="*/ 403654 h 1397904"/>
              <a:gd name="connsiteX1" fmla="*/ 313037 w 794569"/>
              <a:gd name="connsiteY1" fmla="*/ 32952 h 1397904"/>
              <a:gd name="connsiteX2" fmla="*/ 782594 w 794569"/>
              <a:gd name="connsiteY2" fmla="*/ 296562 h 1397904"/>
              <a:gd name="connsiteX3" fmla="*/ 609599 w 794569"/>
              <a:gd name="connsiteY3" fmla="*/ 799070 h 1397904"/>
              <a:gd name="connsiteX4" fmla="*/ 123567 w 794569"/>
              <a:gd name="connsiteY4" fmla="*/ 790833 h 1397904"/>
              <a:gd name="connsiteX5" fmla="*/ 263610 w 794569"/>
              <a:gd name="connsiteY5" fmla="*/ 1392195 h 1397904"/>
              <a:gd name="connsiteX6" fmla="*/ 345989 w 794569"/>
              <a:gd name="connsiteY6" fmla="*/ 378941 h 1397904"/>
              <a:gd name="connsiteX7" fmla="*/ 724929 w 794569"/>
              <a:gd name="connsiteY7" fmla="*/ 0 h 1397904"/>
              <a:gd name="connsiteX0" fmla="*/ 0 w 794569"/>
              <a:gd name="connsiteY0" fmla="*/ 403654 h 1398135"/>
              <a:gd name="connsiteX1" fmla="*/ 313037 w 794569"/>
              <a:gd name="connsiteY1" fmla="*/ 32952 h 1398135"/>
              <a:gd name="connsiteX2" fmla="*/ 782594 w 794569"/>
              <a:gd name="connsiteY2" fmla="*/ 296562 h 1398135"/>
              <a:gd name="connsiteX3" fmla="*/ 609599 w 794569"/>
              <a:gd name="connsiteY3" fmla="*/ 799070 h 1398135"/>
              <a:gd name="connsiteX4" fmla="*/ 123567 w 794569"/>
              <a:gd name="connsiteY4" fmla="*/ 790833 h 1398135"/>
              <a:gd name="connsiteX5" fmla="*/ 263610 w 794569"/>
              <a:gd name="connsiteY5" fmla="*/ 1392195 h 1398135"/>
              <a:gd name="connsiteX6" fmla="*/ 345989 w 794569"/>
              <a:gd name="connsiteY6" fmla="*/ 378941 h 1398135"/>
              <a:gd name="connsiteX7" fmla="*/ 724929 w 794569"/>
              <a:gd name="connsiteY7" fmla="*/ 0 h 1398135"/>
              <a:gd name="connsiteX0" fmla="*/ 0 w 794569"/>
              <a:gd name="connsiteY0" fmla="*/ 403654 h 1218514"/>
              <a:gd name="connsiteX1" fmla="*/ 313037 w 794569"/>
              <a:gd name="connsiteY1" fmla="*/ 32952 h 1218514"/>
              <a:gd name="connsiteX2" fmla="*/ 782594 w 794569"/>
              <a:gd name="connsiteY2" fmla="*/ 296562 h 1218514"/>
              <a:gd name="connsiteX3" fmla="*/ 609599 w 794569"/>
              <a:gd name="connsiteY3" fmla="*/ 799070 h 1218514"/>
              <a:gd name="connsiteX4" fmla="*/ 123567 w 794569"/>
              <a:gd name="connsiteY4" fmla="*/ 790833 h 1218514"/>
              <a:gd name="connsiteX5" fmla="*/ 378940 w 794569"/>
              <a:gd name="connsiteY5" fmla="*/ 1210962 h 1218514"/>
              <a:gd name="connsiteX6" fmla="*/ 345989 w 794569"/>
              <a:gd name="connsiteY6" fmla="*/ 378941 h 1218514"/>
              <a:gd name="connsiteX7" fmla="*/ 724929 w 794569"/>
              <a:gd name="connsiteY7" fmla="*/ 0 h 1218514"/>
              <a:gd name="connsiteX0" fmla="*/ 0 w 794569"/>
              <a:gd name="connsiteY0" fmla="*/ 403654 h 1239117"/>
              <a:gd name="connsiteX1" fmla="*/ 313037 w 794569"/>
              <a:gd name="connsiteY1" fmla="*/ 32952 h 1239117"/>
              <a:gd name="connsiteX2" fmla="*/ 782594 w 794569"/>
              <a:gd name="connsiteY2" fmla="*/ 296562 h 1239117"/>
              <a:gd name="connsiteX3" fmla="*/ 609599 w 794569"/>
              <a:gd name="connsiteY3" fmla="*/ 799070 h 1239117"/>
              <a:gd name="connsiteX4" fmla="*/ 123567 w 794569"/>
              <a:gd name="connsiteY4" fmla="*/ 790833 h 1239117"/>
              <a:gd name="connsiteX5" fmla="*/ 378940 w 794569"/>
              <a:gd name="connsiteY5" fmla="*/ 1210962 h 1239117"/>
              <a:gd name="connsiteX6" fmla="*/ 345989 w 794569"/>
              <a:gd name="connsiteY6" fmla="*/ 378941 h 1239117"/>
              <a:gd name="connsiteX7" fmla="*/ 724929 w 794569"/>
              <a:gd name="connsiteY7" fmla="*/ 0 h 1239117"/>
              <a:gd name="connsiteX0" fmla="*/ 0 w 794569"/>
              <a:gd name="connsiteY0" fmla="*/ 403654 h 1243210"/>
              <a:gd name="connsiteX1" fmla="*/ 313037 w 794569"/>
              <a:gd name="connsiteY1" fmla="*/ 32952 h 1243210"/>
              <a:gd name="connsiteX2" fmla="*/ 782594 w 794569"/>
              <a:gd name="connsiteY2" fmla="*/ 296562 h 1243210"/>
              <a:gd name="connsiteX3" fmla="*/ 609599 w 794569"/>
              <a:gd name="connsiteY3" fmla="*/ 799070 h 1243210"/>
              <a:gd name="connsiteX4" fmla="*/ 123567 w 794569"/>
              <a:gd name="connsiteY4" fmla="*/ 790833 h 1243210"/>
              <a:gd name="connsiteX5" fmla="*/ 378940 w 794569"/>
              <a:gd name="connsiteY5" fmla="*/ 1210962 h 1243210"/>
              <a:gd name="connsiteX6" fmla="*/ 345989 w 794569"/>
              <a:gd name="connsiteY6" fmla="*/ 378941 h 1243210"/>
              <a:gd name="connsiteX7" fmla="*/ 724929 w 794569"/>
              <a:gd name="connsiteY7" fmla="*/ 0 h 1243210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2026 w 796595"/>
              <a:gd name="connsiteY0" fmla="*/ 403654 h 1219145"/>
              <a:gd name="connsiteX1" fmla="*/ 315063 w 796595"/>
              <a:gd name="connsiteY1" fmla="*/ 32952 h 1219145"/>
              <a:gd name="connsiteX2" fmla="*/ 784620 w 796595"/>
              <a:gd name="connsiteY2" fmla="*/ 296562 h 1219145"/>
              <a:gd name="connsiteX3" fmla="*/ 611625 w 796595"/>
              <a:gd name="connsiteY3" fmla="*/ 799070 h 1219145"/>
              <a:gd name="connsiteX4" fmla="*/ 125593 w 796595"/>
              <a:gd name="connsiteY4" fmla="*/ 790833 h 1219145"/>
              <a:gd name="connsiteX5" fmla="*/ 380966 w 796595"/>
              <a:gd name="connsiteY5" fmla="*/ 1210962 h 1219145"/>
              <a:gd name="connsiteX6" fmla="*/ 323301 w 796595"/>
              <a:gd name="connsiteY6" fmla="*/ 403655 h 1219145"/>
              <a:gd name="connsiteX7" fmla="*/ 726955 w 796595"/>
              <a:gd name="connsiteY7" fmla="*/ 0 h 1219145"/>
              <a:gd name="connsiteX0" fmla="*/ 921 w 921695"/>
              <a:gd name="connsiteY0" fmla="*/ 1651158 h 1651158"/>
              <a:gd name="connsiteX1" fmla="*/ 440163 w 921695"/>
              <a:gd name="connsiteY1" fmla="*/ 70027 h 1651158"/>
              <a:gd name="connsiteX2" fmla="*/ 909720 w 921695"/>
              <a:gd name="connsiteY2" fmla="*/ 333637 h 1651158"/>
              <a:gd name="connsiteX3" fmla="*/ 736725 w 921695"/>
              <a:gd name="connsiteY3" fmla="*/ 836145 h 1651158"/>
              <a:gd name="connsiteX4" fmla="*/ 250693 w 921695"/>
              <a:gd name="connsiteY4" fmla="*/ 827908 h 1651158"/>
              <a:gd name="connsiteX5" fmla="*/ 506066 w 921695"/>
              <a:gd name="connsiteY5" fmla="*/ 1248037 h 1651158"/>
              <a:gd name="connsiteX6" fmla="*/ 448401 w 921695"/>
              <a:gd name="connsiteY6" fmla="*/ 440730 h 1651158"/>
              <a:gd name="connsiteX7" fmla="*/ 852055 w 921695"/>
              <a:gd name="connsiteY7" fmla="*/ 37075 h 1651158"/>
              <a:gd name="connsiteX0" fmla="*/ 102183 w 1054103"/>
              <a:gd name="connsiteY0" fmla="*/ 1614083 h 1614083"/>
              <a:gd name="connsiteX1" fmla="*/ 61846 w 1054103"/>
              <a:gd name="connsiteY1" fmla="*/ 1109595 h 1614083"/>
              <a:gd name="connsiteX2" fmla="*/ 1010982 w 1054103"/>
              <a:gd name="connsiteY2" fmla="*/ 296562 h 1614083"/>
              <a:gd name="connsiteX3" fmla="*/ 837987 w 1054103"/>
              <a:gd name="connsiteY3" fmla="*/ 799070 h 1614083"/>
              <a:gd name="connsiteX4" fmla="*/ 351955 w 1054103"/>
              <a:gd name="connsiteY4" fmla="*/ 790833 h 1614083"/>
              <a:gd name="connsiteX5" fmla="*/ 607328 w 1054103"/>
              <a:gd name="connsiteY5" fmla="*/ 1210962 h 1614083"/>
              <a:gd name="connsiteX6" fmla="*/ 549663 w 1054103"/>
              <a:gd name="connsiteY6" fmla="*/ 403655 h 1614083"/>
              <a:gd name="connsiteX7" fmla="*/ 953317 w 1054103"/>
              <a:gd name="connsiteY7" fmla="*/ 0 h 1614083"/>
              <a:gd name="connsiteX0" fmla="*/ 102183 w 1011007"/>
              <a:gd name="connsiteY0" fmla="*/ 1614083 h 1614083"/>
              <a:gd name="connsiteX1" fmla="*/ 61846 w 1011007"/>
              <a:gd name="connsiteY1" fmla="*/ 1109595 h 1614083"/>
              <a:gd name="connsiteX2" fmla="*/ 1010982 w 1011007"/>
              <a:gd name="connsiteY2" fmla="*/ 296562 h 1614083"/>
              <a:gd name="connsiteX3" fmla="*/ 30272 w 1011007"/>
              <a:gd name="connsiteY3" fmla="*/ 754476 h 1614083"/>
              <a:gd name="connsiteX4" fmla="*/ 351955 w 1011007"/>
              <a:gd name="connsiteY4" fmla="*/ 790833 h 1614083"/>
              <a:gd name="connsiteX5" fmla="*/ 607328 w 1011007"/>
              <a:gd name="connsiteY5" fmla="*/ 1210962 h 1614083"/>
              <a:gd name="connsiteX6" fmla="*/ 549663 w 1011007"/>
              <a:gd name="connsiteY6" fmla="*/ 403655 h 1614083"/>
              <a:gd name="connsiteX7" fmla="*/ 953317 w 1011007"/>
              <a:gd name="connsiteY7" fmla="*/ 0 h 1614083"/>
              <a:gd name="connsiteX0" fmla="*/ 142844 w 1051668"/>
              <a:gd name="connsiteY0" fmla="*/ 1614083 h 1614083"/>
              <a:gd name="connsiteX1" fmla="*/ 102507 w 1051668"/>
              <a:gd name="connsiteY1" fmla="*/ 1109595 h 1614083"/>
              <a:gd name="connsiteX2" fmla="*/ 1051643 w 1051668"/>
              <a:gd name="connsiteY2" fmla="*/ 296562 h 1614083"/>
              <a:gd name="connsiteX3" fmla="*/ 70933 w 1051668"/>
              <a:gd name="connsiteY3" fmla="*/ 754476 h 1614083"/>
              <a:gd name="connsiteX4" fmla="*/ 140206 w 1051668"/>
              <a:gd name="connsiteY4" fmla="*/ 867281 h 1614083"/>
              <a:gd name="connsiteX5" fmla="*/ 647989 w 1051668"/>
              <a:gd name="connsiteY5" fmla="*/ 1210962 h 1614083"/>
              <a:gd name="connsiteX6" fmla="*/ 590324 w 1051668"/>
              <a:gd name="connsiteY6" fmla="*/ 403655 h 1614083"/>
              <a:gd name="connsiteX7" fmla="*/ 993978 w 1051668"/>
              <a:gd name="connsiteY7" fmla="*/ 0 h 1614083"/>
              <a:gd name="connsiteX0" fmla="*/ 96113 w 947247"/>
              <a:gd name="connsiteY0" fmla="*/ 1614083 h 1614083"/>
              <a:gd name="connsiteX1" fmla="*/ 55776 w 947247"/>
              <a:gd name="connsiteY1" fmla="*/ 1109595 h 1614083"/>
              <a:gd name="connsiteX2" fmla="*/ 373886 w 947247"/>
              <a:gd name="connsiteY2" fmla="*/ 583243 h 1614083"/>
              <a:gd name="connsiteX3" fmla="*/ 24202 w 947247"/>
              <a:gd name="connsiteY3" fmla="*/ 754476 h 1614083"/>
              <a:gd name="connsiteX4" fmla="*/ 93475 w 947247"/>
              <a:gd name="connsiteY4" fmla="*/ 867281 h 1614083"/>
              <a:gd name="connsiteX5" fmla="*/ 601258 w 947247"/>
              <a:gd name="connsiteY5" fmla="*/ 1210962 h 1614083"/>
              <a:gd name="connsiteX6" fmla="*/ 543593 w 947247"/>
              <a:gd name="connsiteY6" fmla="*/ 403655 h 1614083"/>
              <a:gd name="connsiteX7" fmla="*/ 947247 w 947247"/>
              <a:gd name="connsiteY7" fmla="*/ 0 h 1614083"/>
              <a:gd name="connsiteX0" fmla="*/ 88561 w 939695"/>
              <a:gd name="connsiteY0" fmla="*/ 1614083 h 1614083"/>
              <a:gd name="connsiteX1" fmla="*/ 48224 w 939695"/>
              <a:gd name="connsiteY1" fmla="*/ 1109595 h 1614083"/>
              <a:gd name="connsiteX2" fmla="*/ 366334 w 939695"/>
              <a:gd name="connsiteY2" fmla="*/ 583243 h 1614083"/>
              <a:gd name="connsiteX3" fmla="*/ 16650 w 939695"/>
              <a:gd name="connsiteY3" fmla="*/ 754476 h 1614083"/>
              <a:gd name="connsiteX4" fmla="*/ 85923 w 939695"/>
              <a:gd name="connsiteY4" fmla="*/ 867281 h 1614083"/>
              <a:gd name="connsiteX5" fmla="*/ 347605 w 939695"/>
              <a:gd name="connsiteY5" fmla="*/ 1077178 h 1614083"/>
              <a:gd name="connsiteX6" fmla="*/ 536041 w 939695"/>
              <a:gd name="connsiteY6" fmla="*/ 403655 h 1614083"/>
              <a:gd name="connsiteX7" fmla="*/ 939695 w 939695"/>
              <a:gd name="connsiteY7" fmla="*/ 0 h 1614083"/>
              <a:gd name="connsiteX0" fmla="*/ 88561 w 939695"/>
              <a:gd name="connsiteY0" fmla="*/ 1614083 h 1614083"/>
              <a:gd name="connsiteX1" fmla="*/ 48224 w 939695"/>
              <a:gd name="connsiteY1" fmla="*/ 1109595 h 1614083"/>
              <a:gd name="connsiteX2" fmla="*/ 366334 w 939695"/>
              <a:gd name="connsiteY2" fmla="*/ 583243 h 1614083"/>
              <a:gd name="connsiteX3" fmla="*/ 16650 w 939695"/>
              <a:gd name="connsiteY3" fmla="*/ 754476 h 1614083"/>
              <a:gd name="connsiteX4" fmla="*/ 85923 w 939695"/>
              <a:gd name="connsiteY4" fmla="*/ 867281 h 1614083"/>
              <a:gd name="connsiteX5" fmla="*/ 347605 w 939695"/>
              <a:gd name="connsiteY5" fmla="*/ 1077178 h 1614083"/>
              <a:gd name="connsiteX6" fmla="*/ 138494 w 939695"/>
              <a:gd name="connsiteY6" fmla="*/ 531068 h 1614083"/>
              <a:gd name="connsiteX7" fmla="*/ 939695 w 939695"/>
              <a:gd name="connsiteY7" fmla="*/ 0 h 1614083"/>
              <a:gd name="connsiteX0" fmla="*/ 88561 w 366407"/>
              <a:gd name="connsiteY0" fmla="*/ 1145366 h 1145366"/>
              <a:gd name="connsiteX1" fmla="*/ 48224 w 366407"/>
              <a:gd name="connsiteY1" fmla="*/ 640878 h 1145366"/>
              <a:gd name="connsiteX2" fmla="*/ 366334 w 366407"/>
              <a:gd name="connsiteY2" fmla="*/ 114526 h 1145366"/>
              <a:gd name="connsiteX3" fmla="*/ 16650 w 366407"/>
              <a:gd name="connsiteY3" fmla="*/ 285759 h 1145366"/>
              <a:gd name="connsiteX4" fmla="*/ 85923 w 366407"/>
              <a:gd name="connsiteY4" fmla="*/ 398564 h 1145366"/>
              <a:gd name="connsiteX5" fmla="*/ 347605 w 366407"/>
              <a:gd name="connsiteY5" fmla="*/ 608461 h 1145366"/>
              <a:gd name="connsiteX6" fmla="*/ 138494 w 366407"/>
              <a:gd name="connsiteY6" fmla="*/ 62351 h 1145366"/>
              <a:gd name="connsiteX7" fmla="*/ 264497 w 366407"/>
              <a:gd name="connsiteY7" fmla="*/ 9084 h 1145366"/>
              <a:gd name="connsiteX0" fmla="*/ 88561 w 409633"/>
              <a:gd name="connsiteY0" fmla="*/ 1161765 h 1161765"/>
              <a:gd name="connsiteX1" fmla="*/ 48224 w 409633"/>
              <a:gd name="connsiteY1" fmla="*/ 657277 h 1161765"/>
              <a:gd name="connsiteX2" fmla="*/ 366334 w 409633"/>
              <a:gd name="connsiteY2" fmla="*/ 130925 h 1161765"/>
              <a:gd name="connsiteX3" fmla="*/ 16650 w 409633"/>
              <a:gd name="connsiteY3" fmla="*/ 302158 h 1161765"/>
              <a:gd name="connsiteX4" fmla="*/ 85923 w 409633"/>
              <a:gd name="connsiteY4" fmla="*/ 414963 h 1161765"/>
              <a:gd name="connsiteX5" fmla="*/ 347605 w 409633"/>
              <a:gd name="connsiteY5" fmla="*/ 624860 h 1161765"/>
              <a:gd name="connsiteX6" fmla="*/ 138494 w 409633"/>
              <a:gd name="connsiteY6" fmla="*/ 78750 h 1161765"/>
              <a:gd name="connsiteX7" fmla="*/ 409633 w 409633"/>
              <a:gd name="connsiteY7" fmla="*/ 0 h 1161765"/>
              <a:gd name="connsiteX0" fmla="*/ 88561 w 409633"/>
              <a:gd name="connsiteY0" fmla="*/ 1658678 h 1658678"/>
              <a:gd name="connsiteX1" fmla="*/ 48224 w 409633"/>
              <a:gd name="connsiteY1" fmla="*/ 657277 h 1658678"/>
              <a:gd name="connsiteX2" fmla="*/ 366334 w 409633"/>
              <a:gd name="connsiteY2" fmla="*/ 130925 h 1658678"/>
              <a:gd name="connsiteX3" fmla="*/ 16650 w 409633"/>
              <a:gd name="connsiteY3" fmla="*/ 302158 h 1658678"/>
              <a:gd name="connsiteX4" fmla="*/ 85923 w 409633"/>
              <a:gd name="connsiteY4" fmla="*/ 414963 h 1658678"/>
              <a:gd name="connsiteX5" fmla="*/ 347605 w 409633"/>
              <a:gd name="connsiteY5" fmla="*/ 624860 h 1658678"/>
              <a:gd name="connsiteX6" fmla="*/ 138494 w 409633"/>
              <a:gd name="connsiteY6" fmla="*/ 78750 h 1658678"/>
              <a:gd name="connsiteX7" fmla="*/ 409633 w 409633"/>
              <a:gd name="connsiteY7" fmla="*/ 0 h 1658678"/>
              <a:gd name="connsiteX0" fmla="*/ 137265 w 458337"/>
              <a:gd name="connsiteY0" fmla="*/ 1658678 h 1658678"/>
              <a:gd name="connsiteX1" fmla="*/ 8585 w 458337"/>
              <a:gd name="connsiteY1" fmla="*/ 1052260 h 1658678"/>
              <a:gd name="connsiteX2" fmla="*/ 415038 w 458337"/>
              <a:gd name="connsiteY2" fmla="*/ 130925 h 1658678"/>
              <a:gd name="connsiteX3" fmla="*/ 65354 w 458337"/>
              <a:gd name="connsiteY3" fmla="*/ 302158 h 1658678"/>
              <a:gd name="connsiteX4" fmla="*/ 134627 w 458337"/>
              <a:gd name="connsiteY4" fmla="*/ 414963 h 1658678"/>
              <a:gd name="connsiteX5" fmla="*/ 396309 w 458337"/>
              <a:gd name="connsiteY5" fmla="*/ 624860 h 1658678"/>
              <a:gd name="connsiteX6" fmla="*/ 187198 w 458337"/>
              <a:gd name="connsiteY6" fmla="*/ 78750 h 1658678"/>
              <a:gd name="connsiteX7" fmla="*/ 458337 w 458337"/>
              <a:gd name="connsiteY7" fmla="*/ 0 h 1658678"/>
              <a:gd name="connsiteX0" fmla="*/ 163899 w 484971"/>
              <a:gd name="connsiteY0" fmla="*/ 1658678 h 1658678"/>
              <a:gd name="connsiteX1" fmla="*/ 35219 w 484971"/>
              <a:gd name="connsiteY1" fmla="*/ 1052260 h 1658678"/>
              <a:gd name="connsiteX2" fmla="*/ 441672 w 484971"/>
              <a:gd name="connsiteY2" fmla="*/ 130925 h 1658678"/>
              <a:gd name="connsiteX3" fmla="*/ 9954 w 484971"/>
              <a:gd name="connsiteY3" fmla="*/ 238451 h 1658678"/>
              <a:gd name="connsiteX4" fmla="*/ 161261 w 484971"/>
              <a:gd name="connsiteY4" fmla="*/ 414963 h 1658678"/>
              <a:gd name="connsiteX5" fmla="*/ 422943 w 484971"/>
              <a:gd name="connsiteY5" fmla="*/ 624860 h 1658678"/>
              <a:gd name="connsiteX6" fmla="*/ 213832 w 484971"/>
              <a:gd name="connsiteY6" fmla="*/ 78750 h 1658678"/>
              <a:gd name="connsiteX7" fmla="*/ 484971 w 484971"/>
              <a:gd name="connsiteY7" fmla="*/ 0 h 1658678"/>
              <a:gd name="connsiteX0" fmla="*/ 218122 w 539194"/>
              <a:gd name="connsiteY0" fmla="*/ 1658678 h 1658678"/>
              <a:gd name="connsiteX1" fmla="*/ 89442 w 539194"/>
              <a:gd name="connsiteY1" fmla="*/ 1052260 h 1658678"/>
              <a:gd name="connsiteX2" fmla="*/ 495895 w 539194"/>
              <a:gd name="connsiteY2" fmla="*/ 130925 h 1658678"/>
              <a:gd name="connsiteX3" fmla="*/ 64177 w 539194"/>
              <a:gd name="connsiteY3" fmla="*/ 238451 h 1658678"/>
              <a:gd name="connsiteX4" fmla="*/ 45107 w 539194"/>
              <a:gd name="connsiteY4" fmla="*/ 395851 h 1658678"/>
              <a:gd name="connsiteX5" fmla="*/ 477166 w 539194"/>
              <a:gd name="connsiteY5" fmla="*/ 624860 h 1658678"/>
              <a:gd name="connsiteX6" fmla="*/ 268055 w 539194"/>
              <a:gd name="connsiteY6" fmla="*/ 78750 h 1658678"/>
              <a:gd name="connsiteX7" fmla="*/ 539194 w 539194"/>
              <a:gd name="connsiteY7" fmla="*/ 0 h 1658678"/>
              <a:gd name="connsiteX0" fmla="*/ 332908 w 653980"/>
              <a:gd name="connsiteY0" fmla="*/ 2152938 h 2152938"/>
              <a:gd name="connsiteX1" fmla="*/ 204228 w 653980"/>
              <a:gd name="connsiteY1" fmla="*/ 1546520 h 2152938"/>
              <a:gd name="connsiteX2" fmla="*/ 610681 w 653980"/>
              <a:gd name="connsiteY2" fmla="*/ 625185 h 2152938"/>
              <a:gd name="connsiteX3" fmla="*/ 178963 w 653980"/>
              <a:gd name="connsiteY3" fmla="*/ 732711 h 2152938"/>
              <a:gd name="connsiteX4" fmla="*/ 159893 w 653980"/>
              <a:gd name="connsiteY4" fmla="*/ 890111 h 2152938"/>
              <a:gd name="connsiteX5" fmla="*/ 591952 w 653980"/>
              <a:gd name="connsiteY5" fmla="*/ 1119120 h 2152938"/>
              <a:gd name="connsiteX6" fmla="*/ 6436 w 653980"/>
              <a:gd name="connsiteY6" fmla="*/ 19386 h 2152938"/>
              <a:gd name="connsiteX7" fmla="*/ 653980 w 653980"/>
              <a:gd name="connsiteY7" fmla="*/ 494260 h 2152938"/>
              <a:gd name="connsiteX0" fmla="*/ 332908 w 653980"/>
              <a:gd name="connsiteY0" fmla="*/ 2152938 h 2152938"/>
              <a:gd name="connsiteX1" fmla="*/ 204228 w 653980"/>
              <a:gd name="connsiteY1" fmla="*/ 1546520 h 2152938"/>
              <a:gd name="connsiteX2" fmla="*/ 610681 w 653980"/>
              <a:gd name="connsiteY2" fmla="*/ 625185 h 2152938"/>
              <a:gd name="connsiteX3" fmla="*/ 53495 w 653980"/>
              <a:gd name="connsiteY3" fmla="*/ 623664 h 2152938"/>
              <a:gd name="connsiteX4" fmla="*/ 159893 w 653980"/>
              <a:gd name="connsiteY4" fmla="*/ 890111 h 2152938"/>
              <a:gd name="connsiteX5" fmla="*/ 591952 w 653980"/>
              <a:gd name="connsiteY5" fmla="*/ 1119120 h 2152938"/>
              <a:gd name="connsiteX6" fmla="*/ 6436 w 653980"/>
              <a:gd name="connsiteY6" fmla="*/ 19386 h 2152938"/>
              <a:gd name="connsiteX7" fmla="*/ 653980 w 653980"/>
              <a:gd name="connsiteY7" fmla="*/ 494260 h 2152938"/>
              <a:gd name="connsiteX0" fmla="*/ 341314 w 662386"/>
              <a:gd name="connsiteY0" fmla="*/ 2152938 h 2152938"/>
              <a:gd name="connsiteX1" fmla="*/ 212634 w 662386"/>
              <a:gd name="connsiteY1" fmla="*/ 1546520 h 2152938"/>
              <a:gd name="connsiteX2" fmla="*/ 619087 w 662386"/>
              <a:gd name="connsiteY2" fmla="*/ 625185 h 2152938"/>
              <a:gd name="connsiteX3" fmla="*/ 61901 w 662386"/>
              <a:gd name="connsiteY3" fmla="*/ 623664 h 2152938"/>
              <a:gd name="connsiteX4" fmla="*/ 74197 w 662386"/>
              <a:gd name="connsiteY4" fmla="*/ 797840 h 2152938"/>
              <a:gd name="connsiteX5" fmla="*/ 600358 w 662386"/>
              <a:gd name="connsiteY5" fmla="*/ 1119120 h 2152938"/>
              <a:gd name="connsiteX6" fmla="*/ 14842 w 662386"/>
              <a:gd name="connsiteY6" fmla="*/ 19386 h 2152938"/>
              <a:gd name="connsiteX7" fmla="*/ 662386 w 662386"/>
              <a:gd name="connsiteY7" fmla="*/ 494260 h 2152938"/>
              <a:gd name="connsiteX0" fmla="*/ 334374 w 655446"/>
              <a:gd name="connsiteY0" fmla="*/ 2152938 h 2152938"/>
              <a:gd name="connsiteX1" fmla="*/ 205694 w 655446"/>
              <a:gd name="connsiteY1" fmla="*/ 1546520 h 2152938"/>
              <a:gd name="connsiteX2" fmla="*/ 612147 w 655446"/>
              <a:gd name="connsiteY2" fmla="*/ 625185 h 2152938"/>
              <a:gd name="connsiteX3" fmla="*/ 54961 w 655446"/>
              <a:gd name="connsiteY3" fmla="*/ 623664 h 2152938"/>
              <a:gd name="connsiteX4" fmla="*/ 67257 w 655446"/>
              <a:gd name="connsiteY4" fmla="*/ 797840 h 2152938"/>
              <a:gd name="connsiteX5" fmla="*/ 467950 w 655446"/>
              <a:gd name="connsiteY5" fmla="*/ 1127509 h 2152938"/>
              <a:gd name="connsiteX6" fmla="*/ 7902 w 655446"/>
              <a:gd name="connsiteY6" fmla="*/ 19386 h 2152938"/>
              <a:gd name="connsiteX7" fmla="*/ 655446 w 655446"/>
              <a:gd name="connsiteY7" fmla="*/ 494260 h 2152938"/>
              <a:gd name="connsiteX0" fmla="*/ 339888 w 697092"/>
              <a:gd name="connsiteY0" fmla="*/ 2152938 h 2152938"/>
              <a:gd name="connsiteX1" fmla="*/ 211208 w 697092"/>
              <a:gd name="connsiteY1" fmla="*/ 1546520 h 2152938"/>
              <a:gd name="connsiteX2" fmla="*/ 696082 w 697092"/>
              <a:gd name="connsiteY2" fmla="*/ 289656 h 2152938"/>
              <a:gd name="connsiteX3" fmla="*/ 60475 w 697092"/>
              <a:gd name="connsiteY3" fmla="*/ 623664 h 2152938"/>
              <a:gd name="connsiteX4" fmla="*/ 72771 w 697092"/>
              <a:gd name="connsiteY4" fmla="*/ 797840 h 2152938"/>
              <a:gd name="connsiteX5" fmla="*/ 473464 w 697092"/>
              <a:gd name="connsiteY5" fmla="*/ 1127509 h 2152938"/>
              <a:gd name="connsiteX6" fmla="*/ 13416 w 697092"/>
              <a:gd name="connsiteY6" fmla="*/ 19386 h 2152938"/>
              <a:gd name="connsiteX7" fmla="*/ 660960 w 697092"/>
              <a:gd name="connsiteY7" fmla="*/ 494260 h 2152938"/>
              <a:gd name="connsiteX0" fmla="*/ 339888 w 697093"/>
              <a:gd name="connsiteY0" fmla="*/ 2151212 h 2151212"/>
              <a:gd name="connsiteX1" fmla="*/ 211208 w 697093"/>
              <a:gd name="connsiteY1" fmla="*/ 1544794 h 2151212"/>
              <a:gd name="connsiteX2" fmla="*/ 696082 w 697093"/>
              <a:gd name="connsiteY2" fmla="*/ 287930 h 2151212"/>
              <a:gd name="connsiteX3" fmla="*/ 60475 w 697093"/>
              <a:gd name="connsiteY3" fmla="*/ 621938 h 2151212"/>
              <a:gd name="connsiteX4" fmla="*/ 72771 w 697093"/>
              <a:gd name="connsiteY4" fmla="*/ 796114 h 2151212"/>
              <a:gd name="connsiteX5" fmla="*/ 473464 w 697093"/>
              <a:gd name="connsiteY5" fmla="*/ 1125783 h 2151212"/>
              <a:gd name="connsiteX6" fmla="*/ 13416 w 697093"/>
              <a:gd name="connsiteY6" fmla="*/ 17660 h 2151212"/>
              <a:gd name="connsiteX7" fmla="*/ 464917 w 697093"/>
              <a:gd name="connsiteY7" fmla="*/ 568028 h 215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7093" h="2151212">
                <a:moveTo>
                  <a:pt x="339888" y="2151212"/>
                </a:moveTo>
                <a:cubicBezTo>
                  <a:pt x="319980" y="1958309"/>
                  <a:pt x="151842" y="1855341"/>
                  <a:pt x="211208" y="1544794"/>
                </a:cubicBezTo>
                <a:cubicBezTo>
                  <a:pt x="270574" y="1234247"/>
                  <a:pt x="721204" y="441739"/>
                  <a:pt x="696082" y="287930"/>
                </a:cubicBezTo>
                <a:cubicBezTo>
                  <a:pt x="670960" y="134121"/>
                  <a:pt x="164360" y="537241"/>
                  <a:pt x="60475" y="621938"/>
                </a:cubicBezTo>
                <a:cubicBezTo>
                  <a:pt x="-43410" y="706635"/>
                  <a:pt x="3940" y="712140"/>
                  <a:pt x="72771" y="796114"/>
                </a:cubicBezTo>
                <a:cubicBezTo>
                  <a:pt x="141603" y="880088"/>
                  <a:pt x="483357" y="1255525"/>
                  <a:pt x="473464" y="1125783"/>
                </a:cubicBezTo>
                <a:cubicBezTo>
                  <a:pt x="463572" y="996041"/>
                  <a:pt x="-63470" y="249693"/>
                  <a:pt x="13416" y="17660"/>
                </a:cubicBezTo>
                <a:cubicBezTo>
                  <a:pt x="65589" y="-123757"/>
                  <a:pt x="242495" y="632558"/>
                  <a:pt x="464917" y="568028"/>
                </a:cubicBezTo>
              </a:path>
            </a:pathLst>
          </a:custGeom>
          <a:noFill/>
          <a:ln w="76200" cap="rnd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8C2C991-948A-4345-AD60-A74E85F079EA}"/>
              </a:ext>
            </a:extLst>
          </p:cNvPr>
          <p:cNvSpPr/>
          <p:nvPr/>
        </p:nvSpPr>
        <p:spPr>
          <a:xfrm rot="5400000">
            <a:off x="8987819" y="2445432"/>
            <a:ext cx="454646" cy="804713"/>
          </a:xfrm>
          <a:custGeom>
            <a:avLst/>
            <a:gdLst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0070"/>
              <a:gd name="connsiteY0" fmla="*/ 403654 h 1394006"/>
              <a:gd name="connsiteX1" fmla="*/ 313037 w 790070"/>
              <a:gd name="connsiteY1" fmla="*/ 32952 h 1394006"/>
              <a:gd name="connsiteX2" fmla="*/ 782594 w 790070"/>
              <a:gd name="connsiteY2" fmla="*/ 296562 h 1394006"/>
              <a:gd name="connsiteX3" fmla="*/ 568410 w 790070"/>
              <a:gd name="connsiteY3" fmla="*/ 914400 h 1394006"/>
              <a:gd name="connsiteX4" fmla="*/ 131805 w 790070"/>
              <a:gd name="connsiteY4" fmla="*/ 634314 h 1394006"/>
              <a:gd name="connsiteX5" fmla="*/ 263610 w 790070"/>
              <a:gd name="connsiteY5" fmla="*/ 1392195 h 1394006"/>
              <a:gd name="connsiteX6" fmla="*/ 345989 w 790070"/>
              <a:gd name="connsiteY6" fmla="*/ 378941 h 1394006"/>
              <a:gd name="connsiteX7" fmla="*/ 724929 w 790070"/>
              <a:gd name="connsiteY7" fmla="*/ 0 h 1394006"/>
              <a:gd name="connsiteX0" fmla="*/ 0 w 794474"/>
              <a:gd name="connsiteY0" fmla="*/ 403654 h 1394053"/>
              <a:gd name="connsiteX1" fmla="*/ 313037 w 794474"/>
              <a:gd name="connsiteY1" fmla="*/ 32952 h 1394053"/>
              <a:gd name="connsiteX2" fmla="*/ 782594 w 794474"/>
              <a:gd name="connsiteY2" fmla="*/ 296562 h 1394053"/>
              <a:gd name="connsiteX3" fmla="*/ 609599 w 794474"/>
              <a:gd name="connsiteY3" fmla="*/ 799070 h 1394053"/>
              <a:gd name="connsiteX4" fmla="*/ 131805 w 794474"/>
              <a:gd name="connsiteY4" fmla="*/ 634314 h 1394053"/>
              <a:gd name="connsiteX5" fmla="*/ 263610 w 794474"/>
              <a:gd name="connsiteY5" fmla="*/ 1392195 h 1394053"/>
              <a:gd name="connsiteX6" fmla="*/ 345989 w 794474"/>
              <a:gd name="connsiteY6" fmla="*/ 378941 h 1394053"/>
              <a:gd name="connsiteX7" fmla="*/ 724929 w 794474"/>
              <a:gd name="connsiteY7" fmla="*/ 0 h 1394053"/>
              <a:gd name="connsiteX0" fmla="*/ 0 w 803373"/>
              <a:gd name="connsiteY0" fmla="*/ 403654 h 1394053"/>
              <a:gd name="connsiteX1" fmla="*/ 313037 w 803373"/>
              <a:gd name="connsiteY1" fmla="*/ 32952 h 1394053"/>
              <a:gd name="connsiteX2" fmla="*/ 782594 w 803373"/>
              <a:gd name="connsiteY2" fmla="*/ 296562 h 1394053"/>
              <a:gd name="connsiteX3" fmla="*/ 609599 w 803373"/>
              <a:gd name="connsiteY3" fmla="*/ 799070 h 1394053"/>
              <a:gd name="connsiteX4" fmla="*/ 131805 w 803373"/>
              <a:gd name="connsiteY4" fmla="*/ 634314 h 1394053"/>
              <a:gd name="connsiteX5" fmla="*/ 263610 w 803373"/>
              <a:gd name="connsiteY5" fmla="*/ 1392195 h 1394053"/>
              <a:gd name="connsiteX6" fmla="*/ 345989 w 803373"/>
              <a:gd name="connsiteY6" fmla="*/ 378941 h 1394053"/>
              <a:gd name="connsiteX7" fmla="*/ 724929 w 803373"/>
              <a:gd name="connsiteY7" fmla="*/ 0 h 1394053"/>
              <a:gd name="connsiteX0" fmla="*/ 0 w 794569"/>
              <a:gd name="connsiteY0" fmla="*/ 403654 h 1397904"/>
              <a:gd name="connsiteX1" fmla="*/ 313037 w 794569"/>
              <a:gd name="connsiteY1" fmla="*/ 32952 h 1397904"/>
              <a:gd name="connsiteX2" fmla="*/ 782594 w 794569"/>
              <a:gd name="connsiteY2" fmla="*/ 296562 h 1397904"/>
              <a:gd name="connsiteX3" fmla="*/ 609599 w 794569"/>
              <a:gd name="connsiteY3" fmla="*/ 799070 h 1397904"/>
              <a:gd name="connsiteX4" fmla="*/ 123567 w 794569"/>
              <a:gd name="connsiteY4" fmla="*/ 790833 h 1397904"/>
              <a:gd name="connsiteX5" fmla="*/ 263610 w 794569"/>
              <a:gd name="connsiteY5" fmla="*/ 1392195 h 1397904"/>
              <a:gd name="connsiteX6" fmla="*/ 345989 w 794569"/>
              <a:gd name="connsiteY6" fmla="*/ 378941 h 1397904"/>
              <a:gd name="connsiteX7" fmla="*/ 724929 w 794569"/>
              <a:gd name="connsiteY7" fmla="*/ 0 h 1397904"/>
              <a:gd name="connsiteX0" fmla="*/ 0 w 794569"/>
              <a:gd name="connsiteY0" fmla="*/ 403654 h 1398135"/>
              <a:gd name="connsiteX1" fmla="*/ 313037 w 794569"/>
              <a:gd name="connsiteY1" fmla="*/ 32952 h 1398135"/>
              <a:gd name="connsiteX2" fmla="*/ 782594 w 794569"/>
              <a:gd name="connsiteY2" fmla="*/ 296562 h 1398135"/>
              <a:gd name="connsiteX3" fmla="*/ 609599 w 794569"/>
              <a:gd name="connsiteY3" fmla="*/ 799070 h 1398135"/>
              <a:gd name="connsiteX4" fmla="*/ 123567 w 794569"/>
              <a:gd name="connsiteY4" fmla="*/ 790833 h 1398135"/>
              <a:gd name="connsiteX5" fmla="*/ 263610 w 794569"/>
              <a:gd name="connsiteY5" fmla="*/ 1392195 h 1398135"/>
              <a:gd name="connsiteX6" fmla="*/ 345989 w 794569"/>
              <a:gd name="connsiteY6" fmla="*/ 378941 h 1398135"/>
              <a:gd name="connsiteX7" fmla="*/ 724929 w 794569"/>
              <a:gd name="connsiteY7" fmla="*/ 0 h 1398135"/>
              <a:gd name="connsiteX0" fmla="*/ 0 w 794569"/>
              <a:gd name="connsiteY0" fmla="*/ 403654 h 1218514"/>
              <a:gd name="connsiteX1" fmla="*/ 313037 w 794569"/>
              <a:gd name="connsiteY1" fmla="*/ 32952 h 1218514"/>
              <a:gd name="connsiteX2" fmla="*/ 782594 w 794569"/>
              <a:gd name="connsiteY2" fmla="*/ 296562 h 1218514"/>
              <a:gd name="connsiteX3" fmla="*/ 609599 w 794569"/>
              <a:gd name="connsiteY3" fmla="*/ 799070 h 1218514"/>
              <a:gd name="connsiteX4" fmla="*/ 123567 w 794569"/>
              <a:gd name="connsiteY4" fmla="*/ 790833 h 1218514"/>
              <a:gd name="connsiteX5" fmla="*/ 378940 w 794569"/>
              <a:gd name="connsiteY5" fmla="*/ 1210962 h 1218514"/>
              <a:gd name="connsiteX6" fmla="*/ 345989 w 794569"/>
              <a:gd name="connsiteY6" fmla="*/ 378941 h 1218514"/>
              <a:gd name="connsiteX7" fmla="*/ 724929 w 794569"/>
              <a:gd name="connsiteY7" fmla="*/ 0 h 1218514"/>
              <a:gd name="connsiteX0" fmla="*/ 0 w 794569"/>
              <a:gd name="connsiteY0" fmla="*/ 403654 h 1239117"/>
              <a:gd name="connsiteX1" fmla="*/ 313037 w 794569"/>
              <a:gd name="connsiteY1" fmla="*/ 32952 h 1239117"/>
              <a:gd name="connsiteX2" fmla="*/ 782594 w 794569"/>
              <a:gd name="connsiteY2" fmla="*/ 296562 h 1239117"/>
              <a:gd name="connsiteX3" fmla="*/ 609599 w 794569"/>
              <a:gd name="connsiteY3" fmla="*/ 799070 h 1239117"/>
              <a:gd name="connsiteX4" fmla="*/ 123567 w 794569"/>
              <a:gd name="connsiteY4" fmla="*/ 790833 h 1239117"/>
              <a:gd name="connsiteX5" fmla="*/ 378940 w 794569"/>
              <a:gd name="connsiteY5" fmla="*/ 1210962 h 1239117"/>
              <a:gd name="connsiteX6" fmla="*/ 345989 w 794569"/>
              <a:gd name="connsiteY6" fmla="*/ 378941 h 1239117"/>
              <a:gd name="connsiteX7" fmla="*/ 724929 w 794569"/>
              <a:gd name="connsiteY7" fmla="*/ 0 h 1239117"/>
              <a:gd name="connsiteX0" fmla="*/ 0 w 794569"/>
              <a:gd name="connsiteY0" fmla="*/ 403654 h 1243210"/>
              <a:gd name="connsiteX1" fmla="*/ 313037 w 794569"/>
              <a:gd name="connsiteY1" fmla="*/ 32952 h 1243210"/>
              <a:gd name="connsiteX2" fmla="*/ 782594 w 794569"/>
              <a:gd name="connsiteY2" fmla="*/ 296562 h 1243210"/>
              <a:gd name="connsiteX3" fmla="*/ 609599 w 794569"/>
              <a:gd name="connsiteY3" fmla="*/ 799070 h 1243210"/>
              <a:gd name="connsiteX4" fmla="*/ 123567 w 794569"/>
              <a:gd name="connsiteY4" fmla="*/ 790833 h 1243210"/>
              <a:gd name="connsiteX5" fmla="*/ 378940 w 794569"/>
              <a:gd name="connsiteY5" fmla="*/ 1210962 h 1243210"/>
              <a:gd name="connsiteX6" fmla="*/ 345989 w 794569"/>
              <a:gd name="connsiteY6" fmla="*/ 378941 h 1243210"/>
              <a:gd name="connsiteX7" fmla="*/ 724929 w 794569"/>
              <a:gd name="connsiteY7" fmla="*/ 0 h 1243210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2026 w 796595"/>
              <a:gd name="connsiteY0" fmla="*/ 403654 h 1219145"/>
              <a:gd name="connsiteX1" fmla="*/ 315063 w 796595"/>
              <a:gd name="connsiteY1" fmla="*/ 32952 h 1219145"/>
              <a:gd name="connsiteX2" fmla="*/ 784620 w 796595"/>
              <a:gd name="connsiteY2" fmla="*/ 296562 h 1219145"/>
              <a:gd name="connsiteX3" fmla="*/ 611625 w 796595"/>
              <a:gd name="connsiteY3" fmla="*/ 799070 h 1219145"/>
              <a:gd name="connsiteX4" fmla="*/ 125593 w 796595"/>
              <a:gd name="connsiteY4" fmla="*/ 790833 h 1219145"/>
              <a:gd name="connsiteX5" fmla="*/ 380966 w 796595"/>
              <a:gd name="connsiteY5" fmla="*/ 1210962 h 1219145"/>
              <a:gd name="connsiteX6" fmla="*/ 323301 w 796595"/>
              <a:gd name="connsiteY6" fmla="*/ 403655 h 1219145"/>
              <a:gd name="connsiteX7" fmla="*/ 726955 w 796595"/>
              <a:gd name="connsiteY7" fmla="*/ 0 h 1219145"/>
              <a:gd name="connsiteX0" fmla="*/ 921 w 921695"/>
              <a:gd name="connsiteY0" fmla="*/ 1651158 h 1651158"/>
              <a:gd name="connsiteX1" fmla="*/ 440163 w 921695"/>
              <a:gd name="connsiteY1" fmla="*/ 70027 h 1651158"/>
              <a:gd name="connsiteX2" fmla="*/ 909720 w 921695"/>
              <a:gd name="connsiteY2" fmla="*/ 333637 h 1651158"/>
              <a:gd name="connsiteX3" fmla="*/ 736725 w 921695"/>
              <a:gd name="connsiteY3" fmla="*/ 836145 h 1651158"/>
              <a:gd name="connsiteX4" fmla="*/ 250693 w 921695"/>
              <a:gd name="connsiteY4" fmla="*/ 827908 h 1651158"/>
              <a:gd name="connsiteX5" fmla="*/ 506066 w 921695"/>
              <a:gd name="connsiteY5" fmla="*/ 1248037 h 1651158"/>
              <a:gd name="connsiteX6" fmla="*/ 448401 w 921695"/>
              <a:gd name="connsiteY6" fmla="*/ 440730 h 1651158"/>
              <a:gd name="connsiteX7" fmla="*/ 852055 w 921695"/>
              <a:gd name="connsiteY7" fmla="*/ 37075 h 1651158"/>
              <a:gd name="connsiteX0" fmla="*/ 102183 w 1054103"/>
              <a:gd name="connsiteY0" fmla="*/ 1614083 h 1614083"/>
              <a:gd name="connsiteX1" fmla="*/ 61846 w 1054103"/>
              <a:gd name="connsiteY1" fmla="*/ 1109595 h 1614083"/>
              <a:gd name="connsiteX2" fmla="*/ 1010982 w 1054103"/>
              <a:gd name="connsiteY2" fmla="*/ 296562 h 1614083"/>
              <a:gd name="connsiteX3" fmla="*/ 837987 w 1054103"/>
              <a:gd name="connsiteY3" fmla="*/ 799070 h 1614083"/>
              <a:gd name="connsiteX4" fmla="*/ 351955 w 1054103"/>
              <a:gd name="connsiteY4" fmla="*/ 790833 h 1614083"/>
              <a:gd name="connsiteX5" fmla="*/ 607328 w 1054103"/>
              <a:gd name="connsiteY5" fmla="*/ 1210962 h 1614083"/>
              <a:gd name="connsiteX6" fmla="*/ 549663 w 1054103"/>
              <a:gd name="connsiteY6" fmla="*/ 403655 h 1614083"/>
              <a:gd name="connsiteX7" fmla="*/ 953317 w 1054103"/>
              <a:gd name="connsiteY7" fmla="*/ 0 h 1614083"/>
              <a:gd name="connsiteX0" fmla="*/ 102183 w 1011007"/>
              <a:gd name="connsiteY0" fmla="*/ 1614083 h 1614083"/>
              <a:gd name="connsiteX1" fmla="*/ 61846 w 1011007"/>
              <a:gd name="connsiteY1" fmla="*/ 1109595 h 1614083"/>
              <a:gd name="connsiteX2" fmla="*/ 1010982 w 1011007"/>
              <a:gd name="connsiteY2" fmla="*/ 296562 h 1614083"/>
              <a:gd name="connsiteX3" fmla="*/ 30272 w 1011007"/>
              <a:gd name="connsiteY3" fmla="*/ 754476 h 1614083"/>
              <a:gd name="connsiteX4" fmla="*/ 351955 w 1011007"/>
              <a:gd name="connsiteY4" fmla="*/ 790833 h 1614083"/>
              <a:gd name="connsiteX5" fmla="*/ 607328 w 1011007"/>
              <a:gd name="connsiteY5" fmla="*/ 1210962 h 1614083"/>
              <a:gd name="connsiteX6" fmla="*/ 549663 w 1011007"/>
              <a:gd name="connsiteY6" fmla="*/ 403655 h 1614083"/>
              <a:gd name="connsiteX7" fmla="*/ 953317 w 1011007"/>
              <a:gd name="connsiteY7" fmla="*/ 0 h 1614083"/>
              <a:gd name="connsiteX0" fmla="*/ 142844 w 1051668"/>
              <a:gd name="connsiteY0" fmla="*/ 1614083 h 1614083"/>
              <a:gd name="connsiteX1" fmla="*/ 102507 w 1051668"/>
              <a:gd name="connsiteY1" fmla="*/ 1109595 h 1614083"/>
              <a:gd name="connsiteX2" fmla="*/ 1051643 w 1051668"/>
              <a:gd name="connsiteY2" fmla="*/ 296562 h 1614083"/>
              <a:gd name="connsiteX3" fmla="*/ 70933 w 1051668"/>
              <a:gd name="connsiteY3" fmla="*/ 754476 h 1614083"/>
              <a:gd name="connsiteX4" fmla="*/ 140206 w 1051668"/>
              <a:gd name="connsiteY4" fmla="*/ 867281 h 1614083"/>
              <a:gd name="connsiteX5" fmla="*/ 647989 w 1051668"/>
              <a:gd name="connsiteY5" fmla="*/ 1210962 h 1614083"/>
              <a:gd name="connsiteX6" fmla="*/ 590324 w 1051668"/>
              <a:gd name="connsiteY6" fmla="*/ 403655 h 1614083"/>
              <a:gd name="connsiteX7" fmla="*/ 993978 w 1051668"/>
              <a:gd name="connsiteY7" fmla="*/ 0 h 1614083"/>
              <a:gd name="connsiteX0" fmla="*/ 96113 w 947247"/>
              <a:gd name="connsiteY0" fmla="*/ 1614083 h 1614083"/>
              <a:gd name="connsiteX1" fmla="*/ 55776 w 947247"/>
              <a:gd name="connsiteY1" fmla="*/ 1109595 h 1614083"/>
              <a:gd name="connsiteX2" fmla="*/ 373886 w 947247"/>
              <a:gd name="connsiteY2" fmla="*/ 583243 h 1614083"/>
              <a:gd name="connsiteX3" fmla="*/ 24202 w 947247"/>
              <a:gd name="connsiteY3" fmla="*/ 754476 h 1614083"/>
              <a:gd name="connsiteX4" fmla="*/ 93475 w 947247"/>
              <a:gd name="connsiteY4" fmla="*/ 867281 h 1614083"/>
              <a:gd name="connsiteX5" fmla="*/ 601258 w 947247"/>
              <a:gd name="connsiteY5" fmla="*/ 1210962 h 1614083"/>
              <a:gd name="connsiteX6" fmla="*/ 543593 w 947247"/>
              <a:gd name="connsiteY6" fmla="*/ 403655 h 1614083"/>
              <a:gd name="connsiteX7" fmla="*/ 947247 w 947247"/>
              <a:gd name="connsiteY7" fmla="*/ 0 h 1614083"/>
              <a:gd name="connsiteX0" fmla="*/ 88561 w 939695"/>
              <a:gd name="connsiteY0" fmla="*/ 1614083 h 1614083"/>
              <a:gd name="connsiteX1" fmla="*/ 48224 w 939695"/>
              <a:gd name="connsiteY1" fmla="*/ 1109595 h 1614083"/>
              <a:gd name="connsiteX2" fmla="*/ 366334 w 939695"/>
              <a:gd name="connsiteY2" fmla="*/ 583243 h 1614083"/>
              <a:gd name="connsiteX3" fmla="*/ 16650 w 939695"/>
              <a:gd name="connsiteY3" fmla="*/ 754476 h 1614083"/>
              <a:gd name="connsiteX4" fmla="*/ 85923 w 939695"/>
              <a:gd name="connsiteY4" fmla="*/ 867281 h 1614083"/>
              <a:gd name="connsiteX5" fmla="*/ 347605 w 939695"/>
              <a:gd name="connsiteY5" fmla="*/ 1077178 h 1614083"/>
              <a:gd name="connsiteX6" fmla="*/ 536041 w 939695"/>
              <a:gd name="connsiteY6" fmla="*/ 403655 h 1614083"/>
              <a:gd name="connsiteX7" fmla="*/ 939695 w 939695"/>
              <a:gd name="connsiteY7" fmla="*/ 0 h 1614083"/>
              <a:gd name="connsiteX0" fmla="*/ 88561 w 939695"/>
              <a:gd name="connsiteY0" fmla="*/ 1614083 h 1614083"/>
              <a:gd name="connsiteX1" fmla="*/ 48224 w 939695"/>
              <a:gd name="connsiteY1" fmla="*/ 1109595 h 1614083"/>
              <a:gd name="connsiteX2" fmla="*/ 366334 w 939695"/>
              <a:gd name="connsiteY2" fmla="*/ 583243 h 1614083"/>
              <a:gd name="connsiteX3" fmla="*/ 16650 w 939695"/>
              <a:gd name="connsiteY3" fmla="*/ 754476 h 1614083"/>
              <a:gd name="connsiteX4" fmla="*/ 85923 w 939695"/>
              <a:gd name="connsiteY4" fmla="*/ 867281 h 1614083"/>
              <a:gd name="connsiteX5" fmla="*/ 347605 w 939695"/>
              <a:gd name="connsiteY5" fmla="*/ 1077178 h 1614083"/>
              <a:gd name="connsiteX6" fmla="*/ 138494 w 939695"/>
              <a:gd name="connsiteY6" fmla="*/ 531068 h 1614083"/>
              <a:gd name="connsiteX7" fmla="*/ 939695 w 939695"/>
              <a:gd name="connsiteY7" fmla="*/ 0 h 1614083"/>
              <a:gd name="connsiteX0" fmla="*/ 88561 w 366407"/>
              <a:gd name="connsiteY0" fmla="*/ 1145366 h 1145366"/>
              <a:gd name="connsiteX1" fmla="*/ 48224 w 366407"/>
              <a:gd name="connsiteY1" fmla="*/ 640878 h 1145366"/>
              <a:gd name="connsiteX2" fmla="*/ 366334 w 366407"/>
              <a:gd name="connsiteY2" fmla="*/ 114526 h 1145366"/>
              <a:gd name="connsiteX3" fmla="*/ 16650 w 366407"/>
              <a:gd name="connsiteY3" fmla="*/ 285759 h 1145366"/>
              <a:gd name="connsiteX4" fmla="*/ 85923 w 366407"/>
              <a:gd name="connsiteY4" fmla="*/ 398564 h 1145366"/>
              <a:gd name="connsiteX5" fmla="*/ 347605 w 366407"/>
              <a:gd name="connsiteY5" fmla="*/ 608461 h 1145366"/>
              <a:gd name="connsiteX6" fmla="*/ 138494 w 366407"/>
              <a:gd name="connsiteY6" fmla="*/ 62351 h 1145366"/>
              <a:gd name="connsiteX7" fmla="*/ 264497 w 366407"/>
              <a:gd name="connsiteY7" fmla="*/ 9084 h 1145366"/>
              <a:gd name="connsiteX0" fmla="*/ 88561 w 409633"/>
              <a:gd name="connsiteY0" fmla="*/ 1161765 h 1161765"/>
              <a:gd name="connsiteX1" fmla="*/ 48224 w 409633"/>
              <a:gd name="connsiteY1" fmla="*/ 657277 h 1161765"/>
              <a:gd name="connsiteX2" fmla="*/ 366334 w 409633"/>
              <a:gd name="connsiteY2" fmla="*/ 130925 h 1161765"/>
              <a:gd name="connsiteX3" fmla="*/ 16650 w 409633"/>
              <a:gd name="connsiteY3" fmla="*/ 302158 h 1161765"/>
              <a:gd name="connsiteX4" fmla="*/ 85923 w 409633"/>
              <a:gd name="connsiteY4" fmla="*/ 414963 h 1161765"/>
              <a:gd name="connsiteX5" fmla="*/ 347605 w 409633"/>
              <a:gd name="connsiteY5" fmla="*/ 624860 h 1161765"/>
              <a:gd name="connsiteX6" fmla="*/ 138494 w 409633"/>
              <a:gd name="connsiteY6" fmla="*/ 78750 h 1161765"/>
              <a:gd name="connsiteX7" fmla="*/ 409633 w 409633"/>
              <a:gd name="connsiteY7" fmla="*/ 0 h 1161765"/>
              <a:gd name="connsiteX0" fmla="*/ 88561 w 409633"/>
              <a:gd name="connsiteY0" fmla="*/ 1658678 h 1658678"/>
              <a:gd name="connsiteX1" fmla="*/ 48224 w 409633"/>
              <a:gd name="connsiteY1" fmla="*/ 657277 h 1658678"/>
              <a:gd name="connsiteX2" fmla="*/ 366334 w 409633"/>
              <a:gd name="connsiteY2" fmla="*/ 130925 h 1658678"/>
              <a:gd name="connsiteX3" fmla="*/ 16650 w 409633"/>
              <a:gd name="connsiteY3" fmla="*/ 302158 h 1658678"/>
              <a:gd name="connsiteX4" fmla="*/ 85923 w 409633"/>
              <a:gd name="connsiteY4" fmla="*/ 414963 h 1658678"/>
              <a:gd name="connsiteX5" fmla="*/ 347605 w 409633"/>
              <a:gd name="connsiteY5" fmla="*/ 624860 h 1658678"/>
              <a:gd name="connsiteX6" fmla="*/ 138494 w 409633"/>
              <a:gd name="connsiteY6" fmla="*/ 78750 h 1658678"/>
              <a:gd name="connsiteX7" fmla="*/ 409633 w 409633"/>
              <a:gd name="connsiteY7" fmla="*/ 0 h 1658678"/>
              <a:gd name="connsiteX0" fmla="*/ 137265 w 458337"/>
              <a:gd name="connsiteY0" fmla="*/ 1658678 h 1658678"/>
              <a:gd name="connsiteX1" fmla="*/ 8585 w 458337"/>
              <a:gd name="connsiteY1" fmla="*/ 1052260 h 1658678"/>
              <a:gd name="connsiteX2" fmla="*/ 415038 w 458337"/>
              <a:gd name="connsiteY2" fmla="*/ 130925 h 1658678"/>
              <a:gd name="connsiteX3" fmla="*/ 65354 w 458337"/>
              <a:gd name="connsiteY3" fmla="*/ 302158 h 1658678"/>
              <a:gd name="connsiteX4" fmla="*/ 134627 w 458337"/>
              <a:gd name="connsiteY4" fmla="*/ 414963 h 1658678"/>
              <a:gd name="connsiteX5" fmla="*/ 396309 w 458337"/>
              <a:gd name="connsiteY5" fmla="*/ 624860 h 1658678"/>
              <a:gd name="connsiteX6" fmla="*/ 187198 w 458337"/>
              <a:gd name="connsiteY6" fmla="*/ 78750 h 1658678"/>
              <a:gd name="connsiteX7" fmla="*/ 458337 w 458337"/>
              <a:gd name="connsiteY7" fmla="*/ 0 h 1658678"/>
              <a:gd name="connsiteX0" fmla="*/ 163899 w 484971"/>
              <a:gd name="connsiteY0" fmla="*/ 1658678 h 1658678"/>
              <a:gd name="connsiteX1" fmla="*/ 35219 w 484971"/>
              <a:gd name="connsiteY1" fmla="*/ 1052260 h 1658678"/>
              <a:gd name="connsiteX2" fmla="*/ 441672 w 484971"/>
              <a:gd name="connsiteY2" fmla="*/ 130925 h 1658678"/>
              <a:gd name="connsiteX3" fmla="*/ 9954 w 484971"/>
              <a:gd name="connsiteY3" fmla="*/ 238451 h 1658678"/>
              <a:gd name="connsiteX4" fmla="*/ 161261 w 484971"/>
              <a:gd name="connsiteY4" fmla="*/ 414963 h 1658678"/>
              <a:gd name="connsiteX5" fmla="*/ 422943 w 484971"/>
              <a:gd name="connsiteY5" fmla="*/ 624860 h 1658678"/>
              <a:gd name="connsiteX6" fmla="*/ 213832 w 484971"/>
              <a:gd name="connsiteY6" fmla="*/ 78750 h 1658678"/>
              <a:gd name="connsiteX7" fmla="*/ 484971 w 484971"/>
              <a:gd name="connsiteY7" fmla="*/ 0 h 1658678"/>
              <a:gd name="connsiteX0" fmla="*/ 218122 w 539194"/>
              <a:gd name="connsiteY0" fmla="*/ 1658678 h 1658678"/>
              <a:gd name="connsiteX1" fmla="*/ 89442 w 539194"/>
              <a:gd name="connsiteY1" fmla="*/ 1052260 h 1658678"/>
              <a:gd name="connsiteX2" fmla="*/ 495895 w 539194"/>
              <a:gd name="connsiteY2" fmla="*/ 130925 h 1658678"/>
              <a:gd name="connsiteX3" fmla="*/ 64177 w 539194"/>
              <a:gd name="connsiteY3" fmla="*/ 238451 h 1658678"/>
              <a:gd name="connsiteX4" fmla="*/ 45107 w 539194"/>
              <a:gd name="connsiteY4" fmla="*/ 395851 h 1658678"/>
              <a:gd name="connsiteX5" fmla="*/ 477166 w 539194"/>
              <a:gd name="connsiteY5" fmla="*/ 624860 h 1658678"/>
              <a:gd name="connsiteX6" fmla="*/ 268055 w 539194"/>
              <a:gd name="connsiteY6" fmla="*/ 78750 h 1658678"/>
              <a:gd name="connsiteX7" fmla="*/ 539194 w 539194"/>
              <a:gd name="connsiteY7" fmla="*/ 0 h 1658678"/>
              <a:gd name="connsiteX0" fmla="*/ 358281 w 679353"/>
              <a:gd name="connsiteY0" fmla="*/ 1658678 h 1658678"/>
              <a:gd name="connsiteX1" fmla="*/ 229601 w 679353"/>
              <a:gd name="connsiteY1" fmla="*/ 1052260 h 1658678"/>
              <a:gd name="connsiteX2" fmla="*/ 636054 w 679353"/>
              <a:gd name="connsiteY2" fmla="*/ 130925 h 1658678"/>
              <a:gd name="connsiteX3" fmla="*/ 21339 w 679353"/>
              <a:gd name="connsiteY3" fmla="*/ 1066639 h 1658678"/>
              <a:gd name="connsiteX4" fmla="*/ 185266 w 679353"/>
              <a:gd name="connsiteY4" fmla="*/ 395851 h 1658678"/>
              <a:gd name="connsiteX5" fmla="*/ 617325 w 679353"/>
              <a:gd name="connsiteY5" fmla="*/ 624860 h 1658678"/>
              <a:gd name="connsiteX6" fmla="*/ 408214 w 679353"/>
              <a:gd name="connsiteY6" fmla="*/ 78750 h 1658678"/>
              <a:gd name="connsiteX7" fmla="*/ 679353 w 679353"/>
              <a:gd name="connsiteY7" fmla="*/ 0 h 1658678"/>
              <a:gd name="connsiteX0" fmla="*/ 379357 w 700429"/>
              <a:gd name="connsiteY0" fmla="*/ 1658678 h 1658678"/>
              <a:gd name="connsiteX1" fmla="*/ 250677 w 700429"/>
              <a:gd name="connsiteY1" fmla="*/ 1052260 h 1658678"/>
              <a:gd name="connsiteX2" fmla="*/ 657130 w 700429"/>
              <a:gd name="connsiteY2" fmla="*/ 130925 h 1658678"/>
              <a:gd name="connsiteX3" fmla="*/ 42415 w 700429"/>
              <a:gd name="connsiteY3" fmla="*/ 1066639 h 1658678"/>
              <a:gd name="connsiteX4" fmla="*/ 117998 w 700429"/>
              <a:gd name="connsiteY4" fmla="*/ 1275005 h 1658678"/>
              <a:gd name="connsiteX5" fmla="*/ 638401 w 700429"/>
              <a:gd name="connsiteY5" fmla="*/ 624860 h 1658678"/>
              <a:gd name="connsiteX6" fmla="*/ 429290 w 700429"/>
              <a:gd name="connsiteY6" fmla="*/ 78750 h 1658678"/>
              <a:gd name="connsiteX7" fmla="*/ 700429 w 700429"/>
              <a:gd name="connsiteY7" fmla="*/ 0 h 1658678"/>
              <a:gd name="connsiteX0" fmla="*/ 370645 w 691717"/>
              <a:gd name="connsiteY0" fmla="*/ 1658678 h 1658678"/>
              <a:gd name="connsiteX1" fmla="*/ 241965 w 691717"/>
              <a:gd name="connsiteY1" fmla="*/ 1052260 h 1658678"/>
              <a:gd name="connsiteX2" fmla="*/ 648418 w 691717"/>
              <a:gd name="connsiteY2" fmla="*/ 130925 h 1658678"/>
              <a:gd name="connsiteX3" fmla="*/ 33703 w 691717"/>
              <a:gd name="connsiteY3" fmla="*/ 1066639 h 1658678"/>
              <a:gd name="connsiteX4" fmla="*/ 109286 w 691717"/>
              <a:gd name="connsiteY4" fmla="*/ 1275005 h 1658678"/>
              <a:gd name="connsiteX5" fmla="*/ 352037 w 691717"/>
              <a:gd name="connsiteY5" fmla="*/ 828722 h 1658678"/>
              <a:gd name="connsiteX6" fmla="*/ 420578 w 691717"/>
              <a:gd name="connsiteY6" fmla="*/ 78750 h 1658678"/>
              <a:gd name="connsiteX7" fmla="*/ 691717 w 691717"/>
              <a:gd name="connsiteY7" fmla="*/ 0 h 1658678"/>
              <a:gd name="connsiteX0" fmla="*/ 341763 w 662835"/>
              <a:gd name="connsiteY0" fmla="*/ 1658678 h 1658678"/>
              <a:gd name="connsiteX1" fmla="*/ 213083 w 662835"/>
              <a:gd name="connsiteY1" fmla="*/ 1052260 h 1658678"/>
              <a:gd name="connsiteX2" fmla="*/ 196749 w 662835"/>
              <a:gd name="connsiteY2" fmla="*/ 672433 h 1658678"/>
              <a:gd name="connsiteX3" fmla="*/ 4821 w 662835"/>
              <a:gd name="connsiteY3" fmla="*/ 1066639 h 1658678"/>
              <a:gd name="connsiteX4" fmla="*/ 80404 w 662835"/>
              <a:gd name="connsiteY4" fmla="*/ 1275005 h 1658678"/>
              <a:gd name="connsiteX5" fmla="*/ 323155 w 662835"/>
              <a:gd name="connsiteY5" fmla="*/ 828722 h 1658678"/>
              <a:gd name="connsiteX6" fmla="*/ 391696 w 662835"/>
              <a:gd name="connsiteY6" fmla="*/ 78750 h 1658678"/>
              <a:gd name="connsiteX7" fmla="*/ 662835 w 662835"/>
              <a:gd name="connsiteY7" fmla="*/ 0 h 1658678"/>
              <a:gd name="connsiteX0" fmla="*/ 318886 w 639958"/>
              <a:gd name="connsiteY0" fmla="*/ 1658678 h 1658678"/>
              <a:gd name="connsiteX1" fmla="*/ 190206 w 639958"/>
              <a:gd name="connsiteY1" fmla="*/ 1052260 h 1658678"/>
              <a:gd name="connsiteX2" fmla="*/ 173872 w 639958"/>
              <a:gd name="connsiteY2" fmla="*/ 672433 h 1658678"/>
              <a:gd name="connsiteX3" fmla="*/ 7184 w 639958"/>
              <a:gd name="connsiteY3" fmla="*/ 614320 h 1658678"/>
              <a:gd name="connsiteX4" fmla="*/ 57527 w 639958"/>
              <a:gd name="connsiteY4" fmla="*/ 1275005 h 1658678"/>
              <a:gd name="connsiteX5" fmla="*/ 300278 w 639958"/>
              <a:gd name="connsiteY5" fmla="*/ 828722 h 1658678"/>
              <a:gd name="connsiteX6" fmla="*/ 368819 w 639958"/>
              <a:gd name="connsiteY6" fmla="*/ 78750 h 1658678"/>
              <a:gd name="connsiteX7" fmla="*/ 639958 w 639958"/>
              <a:gd name="connsiteY7" fmla="*/ 0 h 1658678"/>
              <a:gd name="connsiteX0" fmla="*/ 332086 w 653158"/>
              <a:gd name="connsiteY0" fmla="*/ 1658678 h 1658678"/>
              <a:gd name="connsiteX1" fmla="*/ 203406 w 653158"/>
              <a:gd name="connsiteY1" fmla="*/ 1052260 h 1658678"/>
              <a:gd name="connsiteX2" fmla="*/ 370069 w 653158"/>
              <a:gd name="connsiteY2" fmla="*/ 564131 h 1658678"/>
              <a:gd name="connsiteX3" fmla="*/ 20384 w 653158"/>
              <a:gd name="connsiteY3" fmla="*/ 614320 h 1658678"/>
              <a:gd name="connsiteX4" fmla="*/ 70727 w 653158"/>
              <a:gd name="connsiteY4" fmla="*/ 1275005 h 1658678"/>
              <a:gd name="connsiteX5" fmla="*/ 313478 w 653158"/>
              <a:gd name="connsiteY5" fmla="*/ 828722 h 1658678"/>
              <a:gd name="connsiteX6" fmla="*/ 382019 w 653158"/>
              <a:gd name="connsiteY6" fmla="*/ 78750 h 1658678"/>
              <a:gd name="connsiteX7" fmla="*/ 653158 w 653158"/>
              <a:gd name="connsiteY7" fmla="*/ 0 h 1658678"/>
              <a:gd name="connsiteX0" fmla="*/ 332086 w 653158"/>
              <a:gd name="connsiteY0" fmla="*/ 1658678 h 1658678"/>
              <a:gd name="connsiteX1" fmla="*/ 506298 w 653158"/>
              <a:gd name="connsiteY1" fmla="*/ 994924 h 1658678"/>
              <a:gd name="connsiteX2" fmla="*/ 370069 w 653158"/>
              <a:gd name="connsiteY2" fmla="*/ 564131 h 1658678"/>
              <a:gd name="connsiteX3" fmla="*/ 20384 w 653158"/>
              <a:gd name="connsiteY3" fmla="*/ 614320 h 1658678"/>
              <a:gd name="connsiteX4" fmla="*/ 70727 w 653158"/>
              <a:gd name="connsiteY4" fmla="*/ 1275005 h 1658678"/>
              <a:gd name="connsiteX5" fmla="*/ 313478 w 653158"/>
              <a:gd name="connsiteY5" fmla="*/ 828722 h 1658678"/>
              <a:gd name="connsiteX6" fmla="*/ 382019 w 653158"/>
              <a:gd name="connsiteY6" fmla="*/ 78750 h 1658678"/>
              <a:gd name="connsiteX7" fmla="*/ 653158 w 653158"/>
              <a:gd name="connsiteY7" fmla="*/ 0 h 1658678"/>
              <a:gd name="connsiteX0" fmla="*/ 333257 w 654329"/>
              <a:gd name="connsiteY0" fmla="*/ 1658678 h 1658678"/>
              <a:gd name="connsiteX1" fmla="*/ 507469 w 654329"/>
              <a:gd name="connsiteY1" fmla="*/ 994924 h 1658678"/>
              <a:gd name="connsiteX2" fmla="*/ 371240 w 654329"/>
              <a:gd name="connsiteY2" fmla="*/ 564131 h 1658678"/>
              <a:gd name="connsiteX3" fmla="*/ 21555 w 654329"/>
              <a:gd name="connsiteY3" fmla="*/ 614320 h 1658678"/>
              <a:gd name="connsiteX4" fmla="*/ 71898 w 654329"/>
              <a:gd name="connsiteY4" fmla="*/ 1275005 h 1658678"/>
              <a:gd name="connsiteX5" fmla="*/ 352510 w 654329"/>
              <a:gd name="connsiteY5" fmla="*/ 745903 h 1658678"/>
              <a:gd name="connsiteX6" fmla="*/ 383190 w 654329"/>
              <a:gd name="connsiteY6" fmla="*/ 78750 h 1658678"/>
              <a:gd name="connsiteX7" fmla="*/ 654329 w 654329"/>
              <a:gd name="connsiteY7" fmla="*/ 0 h 1658678"/>
              <a:gd name="connsiteX0" fmla="*/ 318701 w 639773"/>
              <a:gd name="connsiteY0" fmla="*/ 1658678 h 1658678"/>
              <a:gd name="connsiteX1" fmla="*/ 492913 w 639773"/>
              <a:gd name="connsiteY1" fmla="*/ 994924 h 1658678"/>
              <a:gd name="connsiteX2" fmla="*/ 356684 w 639773"/>
              <a:gd name="connsiteY2" fmla="*/ 564131 h 1658678"/>
              <a:gd name="connsiteX3" fmla="*/ 6999 w 639773"/>
              <a:gd name="connsiteY3" fmla="*/ 614320 h 1658678"/>
              <a:gd name="connsiteX4" fmla="*/ 139375 w 639773"/>
              <a:gd name="connsiteY4" fmla="*/ 981954 h 1658678"/>
              <a:gd name="connsiteX5" fmla="*/ 337954 w 639773"/>
              <a:gd name="connsiteY5" fmla="*/ 745903 h 1658678"/>
              <a:gd name="connsiteX6" fmla="*/ 368634 w 639773"/>
              <a:gd name="connsiteY6" fmla="*/ 78750 h 1658678"/>
              <a:gd name="connsiteX7" fmla="*/ 639773 w 639773"/>
              <a:gd name="connsiteY7" fmla="*/ 0 h 1658678"/>
              <a:gd name="connsiteX0" fmla="*/ 318701 w 639773"/>
              <a:gd name="connsiteY0" fmla="*/ 1658678 h 1658678"/>
              <a:gd name="connsiteX1" fmla="*/ 221572 w 639773"/>
              <a:gd name="connsiteY1" fmla="*/ 1173302 h 1658678"/>
              <a:gd name="connsiteX2" fmla="*/ 356684 w 639773"/>
              <a:gd name="connsiteY2" fmla="*/ 564131 h 1658678"/>
              <a:gd name="connsiteX3" fmla="*/ 6999 w 639773"/>
              <a:gd name="connsiteY3" fmla="*/ 614320 h 1658678"/>
              <a:gd name="connsiteX4" fmla="*/ 139375 w 639773"/>
              <a:gd name="connsiteY4" fmla="*/ 981954 h 1658678"/>
              <a:gd name="connsiteX5" fmla="*/ 337954 w 639773"/>
              <a:gd name="connsiteY5" fmla="*/ 745903 h 1658678"/>
              <a:gd name="connsiteX6" fmla="*/ 368634 w 639773"/>
              <a:gd name="connsiteY6" fmla="*/ 78750 h 1658678"/>
              <a:gd name="connsiteX7" fmla="*/ 639773 w 639773"/>
              <a:gd name="connsiteY7" fmla="*/ 0 h 1658678"/>
              <a:gd name="connsiteX0" fmla="*/ 318701 w 639773"/>
              <a:gd name="connsiteY0" fmla="*/ 1658678 h 1658678"/>
              <a:gd name="connsiteX1" fmla="*/ 221572 w 639773"/>
              <a:gd name="connsiteY1" fmla="*/ 1173302 h 1658678"/>
              <a:gd name="connsiteX2" fmla="*/ 356684 w 639773"/>
              <a:gd name="connsiteY2" fmla="*/ 564131 h 1658678"/>
              <a:gd name="connsiteX3" fmla="*/ 6999 w 639773"/>
              <a:gd name="connsiteY3" fmla="*/ 614320 h 1658678"/>
              <a:gd name="connsiteX4" fmla="*/ 139375 w 639773"/>
              <a:gd name="connsiteY4" fmla="*/ 981954 h 1658678"/>
              <a:gd name="connsiteX5" fmla="*/ 337954 w 639773"/>
              <a:gd name="connsiteY5" fmla="*/ 745903 h 1658678"/>
              <a:gd name="connsiteX6" fmla="*/ 501149 w 639773"/>
              <a:gd name="connsiteY6" fmla="*/ 658482 h 1658678"/>
              <a:gd name="connsiteX7" fmla="*/ 639773 w 639773"/>
              <a:gd name="connsiteY7" fmla="*/ 0 h 1658678"/>
              <a:gd name="connsiteX0" fmla="*/ 317764 w 638836"/>
              <a:gd name="connsiteY0" fmla="*/ 1658678 h 1658678"/>
              <a:gd name="connsiteX1" fmla="*/ 220635 w 638836"/>
              <a:gd name="connsiteY1" fmla="*/ 1173302 h 1658678"/>
              <a:gd name="connsiteX2" fmla="*/ 355747 w 638836"/>
              <a:gd name="connsiteY2" fmla="*/ 564131 h 1658678"/>
              <a:gd name="connsiteX3" fmla="*/ 6062 w 638836"/>
              <a:gd name="connsiteY3" fmla="*/ 614320 h 1658678"/>
              <a:gd name="connsiteX4" fmla="*/ 138438 w 638836"/>
              <a:gd name="connsiteY4" fmla="*/ 981954 h 1658678"/>
              <a:gd name="connsiteX5" fmla="*/ 198191 w 638836"/>
              <a:gd name="connsiteY5" fmla="*/ 726791 h 1658678"/>
              <a:gd name="connsiteX6" fmla="*/ 500212 w 638836"/>
              <a:gd name="connsiteY6" fmla="*/ 658482 h 1658678"/>
              <a:gd name="connsiteX7" fmla="*/ 638836 w 638836"/>
              <a:gd name="connsiteY7" fmla="*/ 0 h 1658678"/>
              <a:gd name="connsiteX0" fmla="*/ 318867 w 639939"/>
              <a:gd name="connsiteY0" fmla="*/ 1658678 h 1658678"/>
              <a:gd name="connsiteX1" fmla="*/ 221738 w 639939"/>
              <a:gd name="connsiteY1" fmla="*/ 1173302 h 1658678"/>
              <a:gd name="connsiteX2" fmla="*/ 356850 w 639939"/>
              <a:gd name="connsiteY2" fmla="*/ 564131 h 1658678"/>
              <a:gd name="connsiteX3" fmla="*/ 380683 w 639939"/>
              <a:gd name="connsiteY3" fmla="*/ 1001490 h 1658678"/>
              <a:gd name="connsiteX4" fmla="*/ 7165 w 639939"/>
              <a:gd name="connsiteY4" fmla="*/ 614320 h 1658678"/>
              <a:gd name="connsiteX5" fmla="*/ 139541 w 639939"/>
              <a:gd name="connsiteY5" fmla="*/ 981954 h 1658678"/>
              <a:gd name="connsiteX6" fmla="*/ 199294 w 639939"/>
              <a:gd name="connsiteY6" fmla="*/ 726791 h 1658678"/>
              <a:gd name="connsiteX7" fmla="*/ 501315 w 639939"/>
              <a:gd name="connsiteY7" fmla="*/ 658482 h 1658678"/>
              <a:gd name="connsiteX8" fmla="*/ 639939 w 639939"/>
              <a:gd name="connsiteY8" fmla="*/ 0 h 1658678"/>
              <a:gd name="connsiteX0" fmla="*/ 196681 w 517753"/>
              <a:gd name="connsiteY0" fmla="*/ 1658678 h 1658678"/>
              <a:gd name="connsiteX1" fmla="*/ 99552 w 517753"/>
              <a:gd name="connsiteY1" fmla="*/ 1173302 h 1658678"/>
              <a:gd name="connsiteX2" fmla="*/ 234664 w 517753"/>
              <a:gd name="connsiteY2" fmla="*/ 564131 h 1658678"/>
              <a:gd name="connsiteX3" fmla="*/ 258497 w 517753"/>
              <a:gd name="connsiteY3" fmla="*/ 1001490 h 1658678"/>
              <a:gd name="connsiteX4" fmla="*/ 333008 w 517753"/>
              <a:gd name="connsiteY4" fmla="*/ 1162199 h 1658678"/>
              <a:gd name="connsiteX5" fmla="*/ 17355 w 517753"/>
              <a:gd name="connsiteY5" fmla="*/ 981954 h 1658678"/>
              <a:gd name="connsiteX6" fmla="*/ 77108 w 517753"/>
              <a:gd name="connsiteY6" fmla="*/ 726791 h 1658678"/>
              <a:gd name="connsiteX7" fmla="*/ 379129 w 517753"/>
              <a:gd name="connsiteY7" fmla="*/ 658482 h 1658678"/>
              <a:gd name="connsiteX8" fmla="*/ 517753 w 517753"/>
              <a:gd name="connsiteY8" fmla="*/ 0 h 1658678"/>
              <a:gd name="connsiteX0" fmla="*/ 196681 w 517753"/>
              <a:gd name="connsiteY0" fmla="*/ 1658678 h 1658678"/>
              <a:gd name="connsiteX1" fmla="*/ 99552 w 517753"/>
              <a:gd name="connsiteY1" fmla="*/ 1173302 h 1658678"/>
              <a:gd name="connsiteX2" fmla="*/ 234664 w 517753"/>
              <a:gd name="connsiteY2" fmla="*/ 564131 h 1658678"/>
              <a:gd name="connsiteX3" fmla="*/ 428874 w 517753"/>
              <a:gd name="connsiteY3" fmla="*/ 931413 h 1658678"/>
              <a:gd name="connsiteX4" fmla="*/ 333008 w 517753"/>
              <a:gd name="connsiteY4" fmla="*/ 1162199 h 1658678"/>
              <a:gd name="connsiteX5" fmla="*/ 17355 w 517753"/>
              <a:gd name="connsiteY5" fmla="*/ 981954 h 1658678"/>
              <a:gd name="connsiteX6" fmla="*/ 77108 w 517753"/>
              <a:gd name="connsiteY6" fmla="*/ 726791 h 1658678"/>
              <a:gd name="connsiteX7" fmla="*/ 379129 w 517753"/>
              <a:gd name="connsiteY7" fmla="*/ 658482 h 1658678"/>
              <a:gd name="connsiteX8" fmla="*/ 517753 w 517753"/>
              <a:gd name="connsiteY8" fmla="*/ 0 h 1658678"/>
              <a:gd name="connsiteX0" fmla="*/ 196681 w 439514"/>
              <a:gd name="connsiteY0" fmla="*/ 1097407 h 1097407"/>
              <a:gd name="connsiteX1" fmla="*/ 99552 w 439514"/>
              <a:gd name="connsiteY1" fmla="*/ 612031 h 1097407"/>
              <a:gd name="connsiteX2" fmla="*/ 234664 w 439514"/>
              <a:gd name="connsiteY2" fmla="*/ 2860 h 1097407"/>
              <a:gd name="connsiteX3" fmla="*/ 428874 w 439514"/>
              <a:gd name="connsiteY3" fmla="*/ 370142 h 1097407"/>
              <a:gd name="connsiteX4" fmla="*/ 333008 w 439514"/>
              <a:gd name="connsiteY4" fmla="*/ 600928 h 1097407"/>
              <a:gd name="connsiteX5" fmla="*/ 17355 w 439514"/>
              <a:gd name="connsiteY5" fmla="*/ 420683 h 1097407"/>
              <a:gd name="connsiteX6" fmla="*/ 77108 w 439514"/>
              <a:gd name="connsiteY6" fmla="*/ 165520 h 1097407"/>
              <a:gd name="connsiteX7" fmla="*/ 379129 w 439514"/>
              <a:gd name="connsiteY7" fmla="*/ 97211 h 1097407"/>
              <a:gd name="connsiteX8" fmla="*/ 265344 w 439514"/>
              <a:gd name="connsiteY8" fmla="*/ 681011 h 1097407"/>
              <a:gd name="connsiteX0" fmla="*/ 196681 w 457364"/>
              <a:gd name="connsiteY0" fmla="*/ 1097407 h 1097407"/>
              <a:gd name="connsiteX1" fmla="*/ 99552 w 457364"/>
              <a:gd name="connsiteY1" fmla="*/ 612031 h 1097407"/>
              <a:gd name="connsiteX2" fmla="*/ 234664 w 457364"/>
              <a:gd name="connsiteY2" fmla="*/ 2860 h 1097407"/>
              <a:gd name="connsiteX3" fmla="*/ 428874 w 457364"/>
              <a:gd name="connsiteY3" fmla="*/ 370142 h 1097407"/>
              <a:gd name="connsiteX4" fmla="*/ 333008 w 457364"/>
              <a:gd name="connsiteY4" fmla="*/ 600928 h 1097407"/>
              <a:gd name="connsiteX5" fmla="*/ 17355 w 457364"/>
              <a:gd name="connsiteY5" fmla="*/ 420683 h 1097407"/>
              <a:gd name="connsiteX6" fmla="*/ 77108 w 457364"/>
              <a:gd name="connsiteY6" fmla="*/ 165520 h 1097407"/>
              <a:gd name="connsiteX7" fmla="*/ 379129 w 457364"/>
              <a:gd name="connsiteY7" fmla="*/ 97211 h 1097407"/>
              <a:gd name="connsiteX8" fmla="*/ 265344 w 457364"/>
              <a:gd name="connsiteY8" fmla="*/ 681011 h 1097407"/>
              <a:gd name="connsiteX0" fmla="*/ 196681 w 527295"/>
              <a:gd name="connsiteY0" fmla="*/ 1097407 h 1097407"/>
              <a:gd name="connsiteX1" fmla="*/ 99552 w 527295"/>
              <a:gd name="connsiteY1" fmla="*/ 612031 h 1097407"/>
              <a:gd name="connsiteX2" fmla="*/ 234664 w 527295"/>
              <a:gd name="connsiteY2" fmla="*/ 2860 h 1097407"/>
              <a:gd name="connsiteX3" fmla="*/ 428874 w 527295"/>
              <a:gd name="connsiteY3" fmla="*/ 370142 h 1097407"/>
              <a:gd name="connsiteX4" fmla="*/ 333008 w 527295"/>
              <a:gd name="connsiteY4" fmla="*/ 600928 h 1097407"/>
              <a:gd name="connsiteX5" fmla="*/ 17355 w 527295"/>
              <a:gd name="connsiteY5" fmla="*/ 420683 h 1097407"/>
              <a:gd name="connsiteX6" fmla="*/ 77108 w 527295"/>
              <a:gd name="connsiteY6" fmla="*/ 165520 h 1097407"/>
              <a:gd name="connsiteX7" fmla="*/ 379129 w 527295"/>
              <a:gd name="connsiteY7" fmla="*/ 97211 h 1097407"/>
              <a:gd name="connsiteX8" fmla="*/ 265344 w 527295"/>
              <a:gd name="connsiteY8" fmla="*/ 681011 h 1097407"/>
              <a:gd name="connsiteX0" fmla="*/ 196681 w 527295"/>
              <a:gd name="connsiteY0" fmla="*/ 1097407 h 1097407"/>
              <a:gd name="connsiteX1" fmla="*/ 99552 w 527295"/>
              <a:gd name="connsiteY1" fmla="*/ 612031 h 1097407"/>
              <a:gd name="connsiteX2" fmla="*/ 234664 w 527295"/>
              <a:gd name="connsiteY2" fmla="*/ 2860 h 1097407"/>
              <a:gd name="connsiteX3" fmla="*/ 428874 w 527295"/>
              <a:gd name="connsiteY3" fmla="*/ 370142 h 1097407"/>
              <a:gd name="connsiteX4" fmla="*/ 333008 w 527295"/>
              <a:gd name="connsiteY4" fmla="*/ 600928 h 1097407"/>
              <a:gd name="connsiteX5" fmla="*/ 17355 w 527295"/>
              <a:gd name="connsiteY5" fmla="*/ 420683 h 1097407"/>
              <a:gd name="connsiteX6" fmla="*/ 77108 w 527295"/>
              <a:gd name="connsiteY6" fmla="*/ 165520 h 1097407"/>
              <a:gd name="connsiteX7" fmla="*/ 379129 w 527295"/>
              <a:gd name="connsiteY7" fmla="*/ 97211 h 1097407"/>
              <a:gd name="connsiteX8" fmla="*/ 265344 w 527295"/>
              <a:gd name="connsiteY8" fmla="*/ 681011 h 1097407"/>
              <a:gd name="connsiteX0" fmla="*/ 195977 w 511793"/>
              <a:gd name="connsiteY0" fmla="*/ 1097407 h 1097407"/>
              <a:gd name="connsiteX1" fmla="*/ 98848 w 511793"/>
              <a:gd name="connsiteY1" fmla="*/ 612031 h 1097407"/>
              <a:gd name="connsiteX2" fmla="*/ 233960 w 511793"/>
              <a:gd name="connsiteY2" fmla="*/ 2860 h 1097407"/>
              <a:gd name="connsiteX3" fmla="*/ 428170 w 511793"/>
              <a:gd name="connsiteY3" fmla="*/ 370142 h 1097407"/>
              <a:gd name="connsiteX4" fmla="*/ 332304 w 511793"/>
              <a:gd name="connsiteY4" fmla="*/ 600928 h 1097407"/>
              <a:gd name="connsiteX5" fmla="*/ 16651 w 511793"/>
              <a:gd name="connsiteY5" fmla="*/ 420683 h 1097407"/>
              <a:gd name="connsiteX6" fmla="*/ 76404 w 511793"/>
              <a:gd name="connsiteY6" fmla="*/ 165520 h 1097407"/>
              <a:gd name="connsiteX7" fmla="*/ 353184 w 511793"/>
              <a:gd name="connsiteY7" fmla="*/ 186400 h 1097407"/>
              <a:gd name="connsiteX8" fmla="*/ 264640 w 511793"/>
              <a:gd name="connsiteY8" fmla="*/ 681011 h 1097407"/>
              <a:gd name="connsiteX0" fmla="*/ 195977 w 511793"/>
              <a:gd name="connsiteY0" fmla="*/ 1096187 h 1096187"/>
              <a:gd name="connsiteX1" fmla="*/ 98848 w 511793"/>
              <a:gd name="connsiteY1" fmla="*/ 610811 h 1096187"/>
              <a:gd name="connsiteX2" fmla="*/ 233960 w 511793"/>
              <a:gd name="connsiteY2" fmla="*/ 1640 h 1096187"/>
              <a:gd name="connsiteX3" fmla="*/ 428170 w 511793"/>
              <a:gd name="connsiteY3" fmla="*/ 419887 h 1096187"/>
              <a:gd name="connsiteX4" fmla="*/ 332304 w 511793"/>
              <a:gd name="connsiteY4" fmla="*/ 599708 h 1096187"/>
              <a:gd name="connsiteX5" fmla="*/ 16651 w 511793"/>
              <a:gd name="connsiteY5" fmla="*/ 419463 h 1096187"/>
              <a:gd name="connsiteX6" fmla="*/ 76404 w 511793"/>
              <a:gd name="connsiteY6" fmla="*/ 164300 h 1096187"/>
              <a:gd name="connsiteX7" fmla="*/ 353184 w 511793"/>
              <a:gd name="connsiteY7" fmla="*/ 185180 h 1096187"/>
              <a:gd name="connsiteX8" fmla="*/ 264640 w 511793"/>
              <a:gd name="connsiteY8" fmla="*/ 679791 h 1096187"/>
              <a:gd name="connsiteX0" fmla="*/ 186137 w 501953"/>
              <a:gd name="connsiteY0" fmla="*/ 1096187 h 1096187"/>
              <a:gd name="connsiteX1" fmla="*/ 89008 w 501953"/>
              <a:gd name="connsiteY1" fmla="*/ 610811 h 1096187"/>
              <a:gd name="connsiteX2" fmla="*/ 224120 w 501953"/>
              <a:gd name="connsiteY2" fmla="*/ 1640 h 1096187"/>
              <a:gd name="connsiteX3" fmla="*/ 418330 w 501953"/>
              <a:gd name="connsiteY3" fmla="*/ 419887 h 1096187"/>
              <a:gd name="connsiteX4" fmla="*/ 183638 w 501953"/>
              <a:gd name="connsiteY4" fmla="*/ 631562 h 1096187"/>
              <a:gd name="connsiteX5" fmla="*/ 6811 w 501953"/>
              <a:gd name="connsiteY5" fmla="*/ 419463 h 1096187"/>
              <a:gd name="connsiteX6" fmla="*/ 66564 w 501953"/>
              <a:gd name="connsiteY6" fmla="*/ 164300 h 1096187"/>
              <a:gd name="connsiteX7" fmla="*/ 343344 w 501953"/>
              <a:gd name="connsiteY7" fmla="*/ 185180 h 1096187"/>
              <a:gd name="connsiteX8" fmla="*/ 254800 w 501953"/>
              <a:gd name="connsiteY8" fmla="*/ 679791 h 1096187"/>
              <a:gd name="connsiteX0" fmla="*/ 186137 w 501953"/>
              <a:gd name="connsiteY0" fmla="*/ 1096187 h 1096187"/>
              <a:gd name="connsiteX1" fmla="*/ 89008 w 501953"/>
              <a:gd name="connsiteY1" fmla="*/ 610811 h 1096187"/>
              <a:gd name="connsiteX2" fmla="*/ 224120 w 501953"/>
              <a:gd name="connsiteY2" fmla="*/ 1640 h 1096187"/>
              <a:gd name="connsiteX3" fmla="*/ 418330 w 501953"/>
              <a:gd name="connsiteY3" fmla="*/ 419887 h 1096187"/>
              <a:gd name="connsiteX4" fmla="*/ 183638 w 501953"/>
              <a:gd name="connsiteY4" fmla="*/ 631562 h 1096187"/>
              <a:gd name="connsiteX5" fmla="*/ 6811 w 501953"/>
              <a:gd name="connsiteY5" fmla="*/ 419463 h 1096187"/>
              <a:gd name="connsiteX6" fmla="*/ 66564 w 501953"/>
              <a:gd name="connsiteY6" fmla="*/ 164300 h 1096187"/>
              <a:gd name="connsiteX7" fmla="*/ 343344 w 501953"/>
              <a:gd name="connsiteY7" fmla="*/ 185180 h 1096187"/>
              <a:gd name="connsiteX8" fmla="*/ 254800 w 501953"/>
              <a:gd name="connsiteY8" fmla="*/ 679791 h 1096187"/>
              <a:gd name="connsiteX0" fmla="*/ 186137 w 501953"/>
              <a:gd name="connsiteY0" fmla="*/ 1096880 h 1096880"/>
              <a:gd name="connsiteX1" fmla="*/ 89008 w 501953"/>
              <a:gd name="connsiteY1" fmla="*/ 611504 h 1096880"/>
              <a:gd name="connsiteX2" fmla="*/ 224120 w 501953"/>
              <a:gd name="connsiteY2" fmla="*/ 2333 h 1096880"/>
              <a:gd name="connsiteX3" fmla="*/ 418330 w 501953"/>
              <a:gd name="connsiteY3" fmla="*/ 420580 h 1096880"/>
              <a:gd name="connsiteX4" fmla="*/ 183638 w 501953"/>
              <a:gd name="connsiteY4" fmla="*/ 632255 h 1096880"/>
              <a:gd name="connsiteX5" fmla="*/ 6811 w 501953"/>
              <a:gd name="connsiteY5" fmla="*/ 420156 h 1096880"/>
              <a:gd name="connsiteX6" fmla="*/ 66564 w 501953"/>
              <a:gd name="connsiteY6" fmla="*/ 164993 h 1096880"/>
              <a:gd name="connsiteX7" fmla="*/ 343344 w 501953"/>
              <a:gd name="connsiteY7" fmla="*/ 185873 h 1096880"/>
              <a:gd name="connsiteX8" fmla="*/ 254800 w 501953"/>
              <a:gd name="connsiteY8" fmla="*/ 680484 h 1096880"/>
              <a:gd name="connsiteX0" fmla="*/ 184882 w 464582"/>
              <a:gd name="connsiteY0" fmla="*/ 1096880 h 1096880"/>
              <a:gd name="connsiteX1" fmla="*/ 87753 w 464582"/>
              <a:gd name="connsiteY1" fmla="*/ 611504 h 1096880"/>
              <a:gd name="connsiteX2" fmla="*/ 222865 w 464582"/>
              <a:gd name="connsiteY2" fmla="*/ 2333 h 1096880"/>
              <a:gd name="connsiteX3" fmla="*/ 417075 w 464582"/>
              <a:gd name="connsiteY3" fmla="*/ 420580 h 1096880"/>
              <a:gd name="connsiteX4" fmla="*/ 182383 w 464582"/>
              <a:gd name="connsiteY4" fmla="*/ 632255 h 1096880"/>
              <a:gd name="connsiteX5" fmla="*/ 5556 w 464582"/>
              <a:gd name="connsiteY5" fmla="*/ 420156 h 1096880"/>
              <a:gd name="connsiteX6" fmla="*/ 65309 w 464582"/>
              <a:gd name="connsiteY6" fmla="*/ 164993 h 1096880"/>
              <a:gd name="connsiteX7" fmla="*/ 272675 w 464582"/>
              <a:gd name="connsiteY7" fmla="*/ 115796 h 1096880"/>
              <a:gd name="connsiteX8" fmla="*/ 253545 w 464582"/>
              <a:gd name="connsiteY8" fmla="*/ 680484 h 1096880"/>
              <a:gd name="connsiteX0" fmla="*/ 218282 w 497982"/>
              <a:gd name="connsiteY0" fmla="*/ 1096880 h 1096880"/>
              <a:gd name="connsiteX1" fmla="*/ 121153 w 497982"/>
              <a:gd name="connsiteY1" fmla="*/ 611504 h 1096880"/>
              <a:gd name="connsiteX2" fmla="*/ 256265 w 497982"/>
              <a:gd name="connsiteY2" fmla="*/ 2333 h 1096880"/>
              <a:gd name="connsiteX3" fmla="*/ 450475 w 497982"/>
              <a:gd name="connsiteY3" fmla="*/ 420580 h 1096880"/>
              <a:gd name="connsiteX4" fmla="*/ 215783 w 497982"/>
              <a:gd name="connsiteY4" fmla="*/ 632255 h 1096880"/>
              <a:gd name="connsiteX5" fmla="*/ 38956 w 497982"/>
              <a:gd name="connsiteY5" fmla="*/ 420156 h 1096880"/>
              <a:gd name="connsiteX6" fmla="*/ 22986 w 497982"/>
              <a:gd name="connsiteY6" fmla="*/ 222329 h 1096880"/>
              <a:gd name="connsiteX7" fmla="*/ 306075 w 497982"/>
              <a:gd name="connsiteY7" fmla="*/ 115796 h 1096880"/>
              <a:gd name="connsiteX8" fmla="*/ 286945 w 497982"/>
              <a:gd name="connsiteY8" fmla="*/ 680484 h 1096880"/>
              <a:gd name="connsiteX0" fmla="*/ 230258 w 509958"/>
              <a:gd name="connsiteY0" fmla="*/ 1096880 h 1096880"/>
              <a:gd name="connsiteX1" fmla="*/ 133129 w 509958"/>
              <a:gd name="connsiteY1" fmla="*/ 611504 h 1096880"/>
              <a:gd name="connsiteX2" fmla="*/ 268241 w 509958"/>
              <a:gd name="connsiteY2" fmla="*/ 2333 h 1096880"/>
              <a:gd name="connsiteX3" fmla="*/ 462451 w 509958"/>
              <a:gd name="connsiteY3" fmla="*/ 420580 h 1096880"/>
              <a:gd name="connsiteX4" fmla="*/ 227759 w 509958"/>
              <a:gd name="connsiteY4" fmla="*/ 632255 h 1096880"/>
              <a:gd name="connsiteX5" fmla="*/ 25690 w 509958"/>
              <a:gd name="connsiteY5" fmla="*/ 528457 h 1096880"/>
              <a:gd name="connsiteX6" fmla="*/ 34962 w 509958"/>
              <a:gd name="connsiteY6" fmla="*/ 222329 h 1096880"/>
              <a:gd name="connsiteX7" fmla="*/ 318051 w 509958"/>
              <a:gd name="connsiteY7" fmla="*/ 115796 h 1096880"/>
              <a:gd name="connsiteX8" fmla="*/ 298921 w 509958"/>
              <a:gd name="connsiteY8" fmla="*/ 680484 h 1096880"/>
              <a:gd name="connsiteX0" fmla="*/ 315912 w 595612"/>
              <a:gd name="connsiteY0" fmla="*/ 1096880 h 1096880"/>
              <a:gd name="connsiteX1" fmla="*/ 218783 w 595612"/>
              <a:gd name="connsiteY1" fmla="*/ 611504 h 1096880"/>
              <a:gd name="connsiteX2" fmla="*/ 353895 w 595612"/>
              <a:gd name="connsiteY2" fmla="*/ 2333 h 1096880"/>
              <a:gd name="connsiteX3" fmla="*/ 548105 w 595612"/>
              <a:gd name="connsiteY3" fmla="*/ 420580 h 1096880"/>
              <a:gd name="connsiteX4" fmla="*/ 313413 w 595612"/>
              <a:gd name="connsiteY4" fmla="*/ 632255 h 1096880"/>
              <a:gd name="connsiteX5" fmla="*/ 111344 w 595612"/>
              <a:gd name="connsiteY5" fmla="*/ 528457 h 1096880"/>
              <a:gd name="connsiteX6" fmla="*/ 13341 w 595612"/>
              <a:gd name="connsiteY6" fmla="*/ 260553 h 1096880"/>
              <a:gd name="connsiteX7" fmla="*/ 403705 w 595612"/>
              <a:gd name="connsiteY7" fmla="*/ 115796 h 1096880"/>
              <a:gd name="connsiteX8" fmla="*/ 384575 w 595612"/>
              <a:gd name="connsiteY8" fmla="*/ 680484 h 1096880"/>
              <a:gd name="connsiteX0" fmla="*/ 233910 w 513610"/>
              <a:gd name="connsiteY0" fmla="*/ 1096880 h 1096880"/>
              <a:gd name="connsiteX1" fmla="*/ 136781 w 513610"/>
              <a:gd name="connsiteY1" fmla="*/ 611504 h 1096880"/>
              <a:gd name="connsiteX2" fmla="*/ 271893 w 513610"/>
              <a:gd name="connsiteY2" fmla="*/ 2333 h 1096880"/>
              <a:gd name="connsiteX3" fmla="*/ 466103 w 513610"/>
              <a:gd name="connsiteY3" fmla="*/ 420580 h 1096880"/>
              <a:gd name="connsiteX4" fmla="*/ 231411 w 513610"/>
              <a:gd name="connsiteY4" fmla="*/ 632255 h 1096880"/>
              <a:gd name="connsiteX5" fmla="*/ 29342 w 513610"/>
              <a:gd name="connsiteY5" fmla="*/ 528457 h 1096880"/>
              <a:gd name="connsiteX6" fmla="*/ 32302 w 513610"/>
              <a:gd name="connsiteY6" fmla="*/ 311519 h 1096880"/>
              <a:gd name="connsiteX7" fmla="*/ 321703 w 513610"/>
              <a:gd name="connsiteY7" fmla="*/ 115796 h 1096880"/>
              <a:gd name="connsiteX8" fmla="*/ 302573 w 513610"/>
              <a:gd name="connsiteY8" fmla="*/ 680484 h 1096880"/>
              <a:gd name="connsiteX0" fmla="*/ 216824 w 496524"/>
              <a:gd name="connsiteY0" fmla="*/ 1096880 h 1096880"/>
              <a:gd name="connsiteX1" fmla="*/ 119695 w 496524"/>
              <a:gd name="connsiteY1" fmla="*/ 611504 h 1096880"/>
              <a:gd name="connsiteX2" fmla="*/ 254807 w 496524"/>
              <a:gd name="connsiteY2" fmla="*/ 2333 h 1096880"/>
              <a:gd name="connsiteX3" fmla="*/ 449017 w 496524"/>
              <a:gd name="connsiteY3" fmla="*/ 420580 h 1096880"/>
              <a:gd name="connsiteX4" fmla="*/ 214325 w 496524"/>
              <a:gd name="connsiteY4" fmla="*/ 632255 h 1096880"/>
              <a:gd name="connsiteX5" fmla="*/ 12256 w 496524"/>
              <a:gd name="connsiteY5" fmla="*/ 528457 h 1096880"/>
              <a:gd name="connsiteX6" fmla="*/ 53078 w 496524"/>
              <a:gd name="connsiteY6" fmla="*/ 349743 h 1096880"/>
              <a:gd name="connsiteX7" fmla="*/ 304617 w 496524"/>
              <a:gd name="connsiteY7" fmla="*/ 115796 h 1096880"/>
              <a:gd name="connsiteX8" fmla="*/ 285487 w 496524"/>
              <a:gd name="connsiteY8" fmla="*/ 680484 h 1096880"/>
              <a:gd name="connsiteX0" fmla="*/ 215467 w 475639"/>
              <a:gd name="connsiteY0" fmla="*/ 1096880 h 1096880"/>
              <a:gd name="connsiteX1" fmla="*/ 118338 w 475639"/>
              <a:gd name="connsiteY1" fmla="*/ 611504 h 1096880"/>
              <a:gd name="connsiteX2" fmla="*/ 253450 w 475639"/>
              <a:gd name="connsiteY2" fmla="*/ 2333 h 1096880"/>
              <a:gd name="connsiteX3" fmla="*/ 447660 w 475639"/>
              <a:gd name="connsiteY3" fmla="*/ 420580 h 1096880"/>
              <a:gd name="connsiteX4" fmla="*/ 212968 w 475639"/>
              <a:gd name="connsiteY4" fmla="*/ 632255 h 1096880"/>
              <a:gd name="connsiteX5" fmla="*/ 10899 w 475639"/>
              <a:gd name="connsiteY5" fmla="*/ 528457 h 1096880"/>
              <a:gd name="connsiteX6" fmla="*/ 51721 w 475639"/>
              <a:gd name="connsiteY6" fmla="*/ 349743 h 1096880"/>
              <a:gd name="connsiteX7" fmla="*/ 259089 w 475639"/>
              <a:gd name="connsiteY7" fmla="*/ 275063 h 1096880"/>
              <a:gd name="connsiteX8" fmla="*/ 284130 w 475639"/>
              <a:gd name="connsiteY8" fmla="*/ 680484 h 1096880"/>
              <a:gd name="connsiteX0" fmla="*/ 215467 w 475639"/>
              <a:gd name="connsiteY0" fmla="*/ 964686 h 964686"/>
              <a:gd name="connsiteX1" fmla="*/ 118338 w 475639"/>
              <a:gd name="connsiteY1" fmla="*/ 479310 h 964686"/>
              <a:gd name="connsiteX2" fmla="*/ 266070 w 475639"/>
              <a:gd name="connsiteY2" fmla="*/ 3924 h 964686"/>
              <a:gd name="connsiteX3" fmla="*/ 447660 w 475639"/>
              <a:gd name="connsiteY3" fmla="*/ 288386 h 964686"/>
              <a:gd name="connsiteX4" fmla="*/ 212968 w 475639"/>
              <a:gd name="connsiteY4" fmla="*/ 500061 h 964686"/>
              <a:gd name="connsiteX5" fmla="*/ 10899 w 475639"/>
              <a:gd name="connsiteY5" fmla="*/ 396263 h 964686"/>
              <a:gd name="connsiteX6" fmla="*/ 51721 w 475639"/>
              <a:gd name="connsiteY6" fmla="*/ 217549 h 964686"/>
              <a:gd name="connsiteX7" fmla="*/ 259089 w 475639"/>
              <a:gd name="connsiteY7" fmla="*/ 142869 h 964686"/>
              <a:gd name="connsiteX8" fmla="*/ 284130 w 475639"/>
              <a:gd name="connsiteY8" fmla="*/ 548290 h 964686"/>
              <a:gd name="connsiteX0" fmla="*/ 215467 w 467033"/>
              <a:gd name="connsiteY0" fmla="*/ 964686 h 964686"/>
              <a:gd name="connsiteX1" fmla="*/ 118338 w 467033"/>
              <a:gd name="connsiteY1" fmla="*/ 479310 h 964686"/>
              <a:gd name="connsiteX2" fmla="*/ 266070 w 467033"/>
              <a:gd name="connsiteY2" fmla="*/ 3924 h 964686"/>
              <a:gd name="connsiteX3" fmla="*/ 447660 w 467033"/>
              <a:gd name="connsiteY3" fmla="*/ 288386 h 964686"/>
              <a:gd name="connsiteX4" fmla="*/ 212968 w 467033"/>
              <a:gd name="connsiteY4" fmla="*/ 500061 h 964686"/>
              <a:gd name="connsiteX5" fmla="*/ 10899 w 467033"/>
              <a:gd name="connsiteY5" fmla="*/ 396263 h 964686"/>
              <a:gd name="connsiteX6" fmla="*/ 51721 w 467033"/>
              <a:gd name="connsiteY6" fmla="*/ 217549 h 964686"/>
              <a:gd name="connsiteX7" fmla="*/ 259089 w 467033"/>
              <a:gd name="connsiteY7" fmla="*/ 142869 h 964686"/>
              <a:gd name="connsiteX8" fmla="*/ 183166 w 467033"/>
              <a:gd name="connsiteY8" fmla="*/ 338057 h 964686"/>
              <a:gd name="connsiteX0" fmla="*/ 215467 w 520949"/>
              <a:gd name="connsiteY0" fmla="*/ 961387 h 961387"/>
              <a:gd name="connsiteX1" fmla="*/ 118338 w 520949"/>
              <a:gd name="connsiteY1" fmla="*/ 476011 h 961387"/>
              <a:gd name="connsiteX2" fmla="*/ 266070 w 520949"/>
              <a:gd name="connsiteY2" fmla="*/ 625 h 961387"/>
              <a:gd name="connsiteX3" fmla="*/ 504453 w 520949"/>
              <a:gd name="connsiteY3" fmla="*/ 387018 h 961387"/>
              <a:gd name="connsiteX4" fmla="*/ 212968 w 520949"/>
              <a:gd name="connsiteY4" fmla="*/ 496762 h 961387"/>
              <a:gd name="connsiteX5" fmla="*/ 10899 w 520949"/>
              <a:gd name="connsiteY5" fmla="*/ 392964 h 961387"/>
              <a:gd name="connsiteX6" fmla="*/ 51721 w 520949"/>
              <a:gd name="connsiteY6" fmla="*/ 214250 h 961387"/>
              <a:gd name="connsiteX7" fmla="*/ 259089 w 520949"/>
              <a:gd name="connsiteY7" fmla="*/ 139570 h 961387"/>
              <a:gd name="connsiteX8" fmla="*/ 183166 w 520949"/>
              <a:gd name="connsiteY8" fmla="*/ 334758 h 961387"/>
              <a:gd name="connsiteX0" fmla="*/ 231050 w 536532"/>
              <a:gd name="connsiteY0" fmla="*/ 961387 h 961387"/>
              <a:gd name="connsiteX1" fmla="*/ 133921 w 536532"/>
              <a:gd name="connsiteY1" fmla="*/ 476011 h 961387"/>
              <a:gd name="connsiteX2" fmla="*/ 281653 w 536532"/>
              <a:gd name="connsiteY2" fmla="*/ 625 h 961387"/>
              <a:gd name="connsiteX3" fmla="*/ 520036 w 536532"/>
              <a:gd name="connsiteY3" fmla="*/ 387018 h 961387"/>
              <a:gd name="connsiteX4" fmla="*/ 228551 w 536532"/>
              <a:gd name="connsiteY4" fmla="*/ 496762 h 961387"/>
              <a:gd name="connsiteX5" fmla="*/ 26482 w 536532"/>
              <a:gd name="connsiteY5" fmla="*/ 392964 h 961387"/>
              <a:gd name="connsiteX6" fmla="*/ 29443 w 536532"/>
              <a:gd name="connsiteY6" fmla="*/ 239733 h 961387"/>
              <a:gd name="connsiteX7" fmla="*/ 274672 w 536532"/>
              <a:gd name="connsiteY7" fmla="*/ 139570 h 961387"/>
              <a:gd name="connsiteX8" fmla="*/ 198749 w 536532"/>
              <a:gd name="connsiteY8" fmla="*/ 334758 h 961387"/>
              <a:gd name="connsiteX0" fmla="*/ 231050 w 536532"/>
              <a:gd name="connsiteY0" fmla="*/ 961387 h 961387"/>
              <a:gd name="connsiteX1" fmla="*/ 133921 w 536532"/>
              <a:gd name="connsiteY1" fmla="*/ 476011 h 961387"/>
              <a:gd name="connsiteX2" fmla="*/ 281653 w 536532"/>
              <a:gd name="connsiteY2" fmla="*/ 625 h 961387"/>
              <a:gd name="connsiteX3" fmla="*/ 520036 w 536532"/>
              <a:gd name="connsiteY3" fmla="*/ 387018 h 961387"/>
              <a:gd name="connsiteX4" fmla="*/ 228551 w 536532"/>
              <a:gd name="connsiteY4" fmla="*/ 496762 h 961387"/>
              <a:gd name="connsiteX5" fmla="*/ 26482 w 536532"/>
              <a:gd name="connsiteY5" fmla="*/ 392964 h 961387"/>
              <a:gd name="connsiteX6" fmla="*/ 29443 w 536532"/>
              <a:gd name="connsiteY6" fmla="*/ 239733 h 961387"/>
              <a:gd name="connsiteX7" fmla="*/ 274672 w 536532"/>
              <a:gd name="connsiteY7" fmla="*/ 139570 h 961387"/>
              <a:gd name="connsiteX8" fmla="*/ 198749 w 536532"/>
              <a:gd name="connsiteY8" fmla="*/ 334758 h 961387"/>
              <a:gd name="connsiteX0" fmla="*/ 252673 w 558155"/>
              <a:gd name="connsiteY0" fmla="*/ 961387 h 961387"/>
              <a:gd name="connsiteX1" fmla="*/ 155544 w 558155"/>
              <a:gd name="connsiteY1" fmla="*/ 476011 h 961387"/>
              <a:gd name="connsiteX2" fmla="*/ 303276 w 558155"/>
              <a:gd name="connsiteY2" fmla="*/ 625 h 961387"/>
              <a:gd name="connsiteX3" fmla="*/ 541659 w 558155"/>
              <a:gd name="connsiteY3" fmla="*/ 387018 h 961387"/>
              <a:gd name="connsiteX4" fmla="*/ 250174 w 558155"/>
              <a:gd name="connsiteY4" fmla="*/ 496762 h 961387"/>
              <a:gd name="connsiteX5" fmla="*/ 48105 w 558155"/>
              <a:gd name="connsiteY5" fmla="*/ 392964 h 961387"/>
              <a:gd name="connsiteX6" fmla="*/ 19515 w 558155"/>
              <a:gd name="connsiteY6" fmla="*/ 239733 h 961387"/>
              <a:gd name="connsiteX7" fmla="*/ 296295 w 558155"/>
              <a:gd name="connsiteY7" fmla="*/ 139570 h 961387"/>
              <a:gd name="connsiteX8" fmla="*/ 220372 w 558155"/>
              <a:gd name="connsiteY8" fmla="*/ 334758 h 961387"/>
              <a:gd name="connsiteX0" fmla="*/ 244560 w 550042"/>
              <a:gd name="connsiteY0" fmla="*/ 961387 h 961387"/>
              <a:gd name="connsiteX1" fmla="*/ 147431 w 550042"/>
              <a:gd name="connsiteY1" fmla="*/ 476011 h 961387"/>
              <a:gd name="connsiteX2" fmla="*/ 295163 w 550042"/>
              <a:gd name="connsiteY2" fmla="*/ 625 h 961387"/>
              <a:gd name="connsiteX3" fmla="*/ 533546 w 550042"/>
              <a:gd name="connsiteY3" fmla="*/ 387018 h 961387"/>
              <a:gd name="connsiteX4" fmla="*/ 242061 w 550042"/>
              <a:gd name="connsiteY4" fmla="*/ 496762 h 961387"/>
              <a:gd name="connsiteX5" fmla="*/ 71543 w 550042"/>
              <a:gd name="connsiteY5" fmla="*/ 412076 h 961387"/>
              <a:gd name="connsiteX6" fmla="*/ 11402 w 550042"/>
              <a:gd name="connsiteY6" fmla="*/ 239733 h 961387"/>
              <a:gd name="connsiteX7" fmla="*/ 288182 w 550042"/>
              <a:gd name="connsiteY7" fmla="*/ 139570 h 961387"/>
              <a:gd name="connsiteX8" fmla="*/ 212259 w 550042"/>
              <a:gd name="connsiteY8" fmla="*/ 334758 h 961387"/>
              <a:gd name="connsiteX0" fmla="*/ 268622 w 574104"/>
              <a:gd name="connsiteY0" fmla="*/ 961387 h 961387"/>
              <a:gd name="connsiteX1" fmla="*/ 171493 w 574104"/>
              <a:gd name="connsiteY1" fmla="*/ 476011 h 961387"/>
              <a:gd name="connsiteX2" fmla="*/ 319225 w 574104"/>
              <a:gd name="connsiteY2" fmla="*/ 625 h 961387"/>
              <a:gd name="connsiteX3" fmla="*/ 557608 w 574104"/>
              <a:gd name="connsiteY3" fmla="*/ 387018 h 961387"/>
              <a:gd name="connsiteX4" fmla="*/ 266123 w 574104"/>
              <a:gd name="connsiteY4" fmla="*/ 496762 h 961387"/>
              <a:gd name="connsiteX5" fmla="*/ 95605 w 574104"/>
              <a:gd name="connsiteY5" fmla="*/ 412076 h 961387"/>
              <a:gd name="connsiteX6" fmla="*/ 35464 w 574104"/>
              <a:gd name="connsiteY6" fmla="*/ 239733 h 961387"/>
              <a:gd name="connsiteX7" fmla="*/ 312244 w 574104"/>
              <a:gd name="connsiteY7" fmla="*/ 139570 h 961387"/>
              <a:gd name="connsiteX8" fmla="*/ 236321 w 574104"/>
              <a:gd name="connsiteY8" fmla="*/ 334758 h 961387"/>
              <a:gd name="connsiteX0" fmla="*/ 237955 w 543437"/>
              <a:gd name="connsiteY0" fmla="*/ 961387 h 961387"/>
              <a:gd name="connsiteX1" fmla="*/ 140826 w 543437"/>
              <a:gd name="connsiteY1" fmla="*/ 476011 h 961387"/>
              <a:gd name="connsiteX2" fmla="*/ 288558 w 543437"/>
              <a:gd name="connsiteY2" fmla="*/ 625 h 961387"/>
              <a:gd name="connsiteX3" fmla="*/ 526941 w 543437"/>
              <a:gd name="connsiteY3" fmla="*/ 387018 h 961387"/>
              <a:gd name="connsiteX4" fmla="*/ 235456 w 543437"/>
              <a:gd name="connsiteY4" fmla="*/ 496762 h 961387"/>
              <a:gd name="connsiteX5" fmla="*/ 64938 w 543437"/>
              <a:gd name="connsiteY5" fmla="*/ 412076 h 961387"/>
              <a:gd name="connsiteX6" fmla="*/ 42658 w 543437"/>
              <a:gd name="connsiteY6" fmla="*/ 226992 h 961387"/>
              <a:gd name="connsiteX7" fmla="*/ 281577 w 543437"/>
              <a:gd name="connsiteY7" fmla="*/ 139570 h 961387"/>
              <a:gd name="connsiteX8" fmla="*/ 205654 w 543437"/>
              <a:gd name="connsiteY8" fmla="*/ 334758 h 961387"/>
              <a:gd name="connsiteX0" fmla="*/ 232347 w 537829"/>
              <a:gd name="connsiteY0" fmla="*/ 961387 h 961387"/>
              <a:gd name="connsiteX1" fmla="*/ 135218 w 537829"/>
              <a:gd name="connsiteY1" fmla="*/ 476011 h 961387"/>
              <a:gd name="connsiteX2" fmla="*/ 282950 w 537829"/>
              <a:gd name="connsiteY2" fmla="*/ 625 h 961387"/>
              <a:gd name="connsiteX3" fmla="*/ 521333 w 537829"/>
              <a:gd name="connsiteY3" fmla="*/ 387018 h 961387"/>
              <a:gd name="connsiteX4" fmla="*/ 229848 w 537829"/>
              <a:gd name="connsiteY4" fmla="*/ 496762 h 961387"/>
              <a:gd name="connsiteX5" fmla="*/ 59330 w 537829"/>
              <a:gd name="connsiteY5" fmla="*/ 412076 h 961387"/>
              <a:gd name="connsiteX6" fmla="*/ 37050 w 537829"/>
              <a:gd name="connsiteY6" fmla="*/ 226992 h 961387"/>
              <a:gd name="connsiteX7" fmla="*/ 275969 w 537829"/>
              <a:gd name="connsiteY7" fmla="*/ 139570 h 961387"/>
              <a:gd name="connsiteX8" fmla="*/ 200046 w 537829"/>
              <a:gd name="connsiteY8" fmla="*/ 334758 h 961387"/>
              <a:gd name="connsiteX0" fmla="*/ 263163 w 568645"/>
              <a:gd name="connsiteY0" fmla="*/ 961387 h 961387"/>
              <a:gd name="connsiteX1" fmla="*/ 166034 w 568645"/>
              <a:gd name="connsiteY1" fmla="*/ 476011 h 961387"/>
              <a:gd name="connsiteX2" fmla="*/ 313766 w 568645"/>
              <a:gd name="connsiteY2" fmla="*/ 625 h 961387"/>
              <a:gd name="connsiteX3" fmla="*/ 552149 w 568645"/>
              <a:gd name="connsiteY3" fmla="*/ 387018 h 961387"/>
              <a:gd name="connsiteX4" fmla="*/ 260664 w 568645"/>
              <a:gd name="connsiteY4" fmla="*/ 496762 h 961387"/>
              <a:gd name="connsiteX5" fmla="*/ 90146 w 568645"/>
              <a:gd name="connsiteY5" fmla="*/ 412076 h 961387"/>
              <a:gd name="connsiteX6" fmla="*/ 30004 w 568645"/>
              <a:gd name="connsiteY6" fmla="*/ 93208 h 961387"/>
              <a:gd name="connsiteX7" fmla="*/ 306785 w 568645"/>
              <a:gd name="connsiteY7" fmla="*/ 139570 h 961387"/>
              <a:gd name="connsiteX8" fmla="*/ 230862 w 568645"/>
              <a:gd name="connsiteY8" fmla="*/ 334758 h 961387"/>
              <a:gd name="connsiteX0" fmla="*/ 290691 w 596173"/>
              <a:gd name="connsiteY0" fmla="*/ 961387 h 961387"/>
              <a:gd name="connsiteX1" fmla="*/ 193562 w 596173"/>
              <a:gd name="connsiteY1" fmla="*/ 476011 h 961387"/>
              <a:gd name="connsiteX2" fmla="*/ 341294 w 596173"/>
              <a:gd name="connsiteY2" fmla="*/ 625 h 961387"/>
              <a:gd name="connsiteX3" fmla="*/ 579677 w 596173"/>
              <a:gd name="connsiteY3" fmla="*/ 387018 h 961387"/>
              <a:gd name="connsiteX4" fmla="*/ 288192 w 596173"/>
              <a:gd name="connsiteY4" fmla="*/ 496762 h 961387"/>
              <a:gd name="connsiteX5" fmla="*/ 117674 w 596173"/>
              <a:gd name="connsiteY5" fmla="*/ 412076 h 961387"/>
              <a:gd name="connsiteX6" fmla="*/ 57532 w 596173"/>
              <a:gd name="connsiteY6" fmla="*/ 93208 h 961387"/>
              <a:gd name="connsiteX7" fmla="*/ 334313 w 596173"/>
              <a:gd name="connsiteY7" fmla="*/ 139570 h 961387"/>
              <a:gd name="connsiteX8" fmla="*/ 258390 w 596173"/>
              <a:gd name="connsiteY8" fmla="*/ 334758 h 961387"/>
              <a:gd name="connsiteX0" fmla="*/ 293465 w 598947"/>
              <a:gd name="connsiteY0" fmla="*/ 961387 h 961387"/>
              <a:gd name="connsiteX1" fmla="*/ 196336 w 598947"/>
              <a:gd name="connsiteY1" fmla="*/ 476011 h 961387"/>
              <a:gd name="connsiteX2" fmla="*/ 344068 w 598947"/>
              <a:gd name="connsiteY2" fmla="*/ 625 h 961387"/>
              <a:gd name="connsiteX3" fmla="*/ 582451 w 598947"/>
              <a:gd name="connsiteY3" fmla="*/ 387018 h 961387"/>
              <a:gd name="connsiteX4" fmla="*/ 290966 w 598947"/>
              <a:gd name="connsiteY4" fmla="*/ 496762 h 961387"/>
              <a:gd name="connsiteX5" fmla="*/ 120448 w 598947"/>
              <a:gd name="connsiteY5" fmla="*/ 412076 h 961387"/>
              <a:gd name="connsiteX6" fmla="*/ 60306 w 598947"/>
              <a:gd name="connsiteY6" fmla="*/ 93208 h 961387"/>
              <a:gd name="connsiteX7" fmla="*/ 337087 w 598947"/>
              <a:gd name="connsiteY7" fmla="*/ 139570 h 961387"/>
              <a:gd name="connsiteX8" fmla="*/ 261164 w 598947"/>
              <a:gd name="connsiteY8" fmla="*/ 334758 h 961387"/>
              <a:gd name="connsiteX0" fmla="*/ 239560 w 545042"/>
              <a:gd name="connsiteY0" fmla="*/ 961387 h 961387"/>
              <a:gd name="connsiteX1" fmla="*/ 142431 w 545042"/>
              <a:gd name="connsiteY1" fmla="*/ 476011 h 961387"/>
              <a:gd name="connsiteX2" fmla="*/ 290163 w 545042"/>
              <a:gd name="connsiteY2" fmla="*/ 625 h 961387"/>
              <a:gd name="connsiteX3" fmla="*/ 528546 w 545042"/>
              <a:gd name="connsiteY3" fmla="*/ 387018 h 961387"/>
              <a:gd name="connsiteX4" fmla="*/ 237061 w 545042"/>
              <a:gd name="connsiteY4" fmla="*/ 496762 h 961387"/>
              <a:gd name="connsiteX5" fmla="*/ 66543 w 545042"/>
              <a:gd name="connsiteY5" fmla="*/ 412076 h 961387"/>
              <a:gd name="connsiteX6" fmla="*/ 75814 w 545042"/>
              <a:gd name="connsiteY6" fmla="*/ 125061 h 961387"/>
              <a:gd name="connsiteX7" fmla="*/ 283182 w 545042"/>
              <a:gd name="connsiteY7" fmla="*/ 139570 h 961387"/>
              <a:gd name="connsiteX8" fmla="*/ 207259 w 545042"/>
              <a:gd name="connsiteY8" fmla="*/ 334758 h 961387"/>
              <a:gd name="connsiteX0" fmla="*/ 239560 w 545042"/>
              <a:gd name="connsiteY0" fmla="*/ 961387 h 961387"/>
              <a:gd name="connsiteX1" fmla="*/ 142431 w 545042"/>
              <a:gd name="connsiteY1" fmla="*/ 476011 h 961387"/>
              <a:gd name="connsiteX2" fmla="*/ 290163 w 545042"/>
              <a:gd name="connsiteY2" fmla="*/ 625 h 961387"/>
              <a:gd name="connsiteX3" fmla="*/ 528546 w 545042"/>
              <a:gd name="connsiteY3" fmla="*/ 387018 h 961387"/>
              <a:gd name="connsiteX4" fmla="*/ 237061 w 545042"/>
              <a:gd name="connsiteY4" fmla="*/ 496762 h 961387"/>
              <a:gd name="connsiteX5" fmla="*/ 66543 w 545042"/>
              <a:gd name="connsiteY5" fmla="*/ 412076 h 961387"/>
              <a:gd name="connsiteX6" fmla="*/ 75814 w 545042"/>
              <a:gd name="connsiteY6" fmla="*/ 125061 h 961387"/>
              <a:gd name="connsiteX7" fmla="*/ 283182 w 545042"/>
              <a:gd name="connsiteY7" fmla="*/ 139570 h 961387"/>
              <a:gd name="connsiteX8" fmla="*/ 207259 w 545042"/>
              <a:gd name="connsiteY8" fmla="*/ 334758 h 961387"/>
              <a:gd name="connsiteX0" fmla="*/ 239560 w 545042"/>
              <a:gd name="connsiteY0" fmla="*/ 961387 h 961387"/>
              <a:gd name="connsiteX1" fmla="*/ 142431 w 545042"/>
              <a:gd name="connsiteY1" fmla="*/ 476011 h 961387"/>
              <a:gd name="connsiteX2" fmla="*/ 290163 w 545042"/>
              <a:gd name="connsiteY2" fmla="*/ 625 h 961387"/>
              <a:gd name="connsiteX3" fmla="*/ 528546 w 545042"/>
              <a:gd name="connsiteY3" fmla="*/ 387018 h 961387"/>
              <a:gd name="connsiteX4" fmla="*/ 237061 w 545042"/>
              <a:gd name="connsiteY4" fmla="*/ 496762 h 961387"/>
              <a:gd name="connsiteX5" fmla="*/ 66543 w 545042"/>
              <a:gd name="connsiteY5" fmla="*/ 412076 h 961387"/>
              <a:gd name="connsiteX6" fmla="*/ 75814 w 545042"/>
              <a:gd name="connsiteY6" fmla="*/ 125061 h 961387"/>
              <a:gd name="connsiteX7" fmla="*/ 283182 w 545042"/>
              <a:gd name="connsiteY7" fmla="*/ 139570 h 961387"/>
              <a:gd name="connsiteX8" fmla="*/ 207259 w 545042"/>
              <a:gd name="connsiteY8" fmla="*/ 334758 h 961387"/>
              <a:gd name="connsiteX0" fmla="*/ 239560 w 545042"/>
              <a:gd name="connsiteY0" fmla="*/ 961387 h 961387"/>
              <a:gd name="connsiteX1" fmla="*/ 142431 w 545042"/>
              <a:gd name="connsiteY1" fmla="*/ 476011 h 961387"/>
              <a:gd name="connsiteX2" fmla="*/ 290163 w 545042"/>
              <a:gd name="connsiteY2" fmla="*/ 625 h 961387"/>
              <a:gd name="connsiteX3" fmla="*/ 528546 w 545042"/>
              <a:gd name="connsiteY3" fmla="*/ 387018 h 961387"/>
              <a:gd name="connsiteX4" fmla="*/ 237061 w 545042"/>
              <a:gd name="connsiteY4" fmla="*/ 496762 h 961387"/>
              <a:gd name="connsiteX5" fmla="*/ 66543 w 545042"/>
              <a:gd name="connsiteY5" fmla="*/ 412076 h 961387"/>
              <a:gd name="connsiteX6" fmla="*/ 75814 w 545042"/>
              <a:gd name="connsiteY6" fmla="*/ 125061 h 961387"/>
              <a:gd name="connsiteX7" fmla="*/ 283182 w 545042"/>
              <a:gd name="connsiteY7" fmla="*/ 139570 h 961387"/>
              <a:gd name="connsiteX8" fmla="*/ 207259 w 545042"/>
              <a:gd name="connsiteY8" fmla="*/ 334758 h 96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5042" h="961387">
                <a:moveTo>
                  <a:pt x="239560" y="961387"/>
                </a:moveTo>
                <a:cubicBezTo>
                  <a:pt x="219652" y="768484"/>
                  <a:pt x="133997" y="636138"/>
                  <a:pt x="142431" y="476011"/>
                </a:cubicBezTo>
                <a:cubicBezTo>
                  <a:pt x="150865" y="315884"/>
                  <a:pt x="225811" y="15457"/>
                  <a:pt x="290163" y="625"/>
                </a:cubicBezTo>
                <a:cubicBezTo>
                  <a:pt x="354515" y="-14207"/>
                  <a:pt x="612068" y="238498"/>
                  <a:pt x="528546" y="387018"/>
                </a:cubicBezTo>
                <a:cubicBezTo>
                  <a:pt x="457645" y="516425"/>
                  <a:pt x="314061" y="492586"/>
                  <a:pt x="237061" y="496762"/>
                </a:cubicBezTo>
                <a:cubicBezTo>
                  <a:pt x="160061" y="500938"/>
                  <a:pt x="93417" y="474026"/>
                  <a:pt x="66543" y="412076"/>
                </a:cubicBezTo>
                <a:cubicBezTo>
                  <a:pt x="39669" y="350126"/>
                  <a:pt x="-73876" y="183219"/>
                  <a:pt x="75814" y="125061"/>
                </a:cubicBezTo>
                <a:cubicBezTo>
                  <a:pt x="225504" y="66903"/>
                  <a:pt x="231537" y="78551"/>
                  <a:pt x="283182" y="139570"/>
                </a:cubicBezTo>
                <a:cubicBezTo>
                  <a:pt x="392147" y="252980"/>
                  <a:pt x="514898" y="392917"/>
                  <a:pt x="207259" y="334758"/>
                </a:cubicBezTo>
              </a:path>
            </a:pathLst>
          </a:custGeom>
          <a:noFill/>
          <a:ln w="762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CD40E22-EC83-4CE2-924C-CA76604B4234}"/>
              </a:ext>
            </a:extLst>
          </p:cNvPr>
          <p:cNvSpPr/>
          <p:nvPr/>
        </p:nvSpPr>
        <p:spPr>
          <a:xfrm rot="5400000">
            <a:off x="9021264" y="1472030"/>
            <a:ext cx="488530" cy="804714"/>
          </a:xfrm>
          <a:custGeom>
            <a:avLst/>
            <a:gdLst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2877"/>
              <a:gd name="connsiteY0" fmla="*/ 403654 h 1394006"/>
              <a:gd name="connsiteX1" fmla="*/ 255372 w 792877"/>
              <a:gd name="connsiteY1" fmla="*/ 16476 h 1394006"/>
              <a:gd name="connsiteX2" fmla="*/ 782594 w 792877"/>
              <a:gd name="connsiteY2" fmla="*/ 296562 h 1394006"/>
              <a:gd name="connsiteX3" fmla="*/ 568410 w 792877"/>
              <a:gd name="connsiteY3" fmla="*/ 914400 h 1394006"/>
              <a:gd name="connsiteX4" fmla="*/ 131805 w 792877"/>
              <a:gd name="connsiteY4" fmla="*/ 634314 h 1394006"/>
              <a:gd name="connsiteX5" fmla="*/ 263610 w 792877"/>
              <a:gd name="connsiteY5" fmla="*/ 1392195 h 1394006"/>
              <a:gd name="connsiteX6" fmla="*/ 345989 w 792877"/>
              <a:gd name="connsiteY6" fmla="*/ 378941 h 1394006"/>
              <a:gd name="connsiteX7" fmla="*/ 724929 w 792877"/>
              <a:gd name="connsiteY7" fmla="*/ 0 h 1394006"/>
              <a:gd name="connsiteX0" fmla="*/ 0 w 790070"/>
              <a:gd name="connsiteY0" fmla="*/ 403654 h 1394006"/>
              <a:gd name="connsiteX1" fmla="*/ 313037 w 790070"/>
              <a:gd name="connsiteY1" fmla="*/ 32952 h 1394006"/>
              <a:gd name="connsiteX2" fmla="*/ 782594 w 790070"/>
              <a:gd name="connsiteY2" fmla="*/ 296562 h 1394006"/>
              <a:gd name="connsiteX3" fmla="*/ 568410 w 790070"/>
              <a:gd name="connsiteY3" fmla="*/ 914400 h 1394006"/>
              <a:gd name="connsiteX4" fmla="*/ 131805 w 790070"/>
              <a:gd name="connsiteY4" fmla="*/ 634314 h 1394006"/>
              <a:gd name="connsiteX5" fmla="*/ 263610 w 790070"/>
              <a:gd name="connsiteY5" fmla="*/ 1392195 h 1394006"/>
              <a:gd name="connsiteX6" fmla="*/ 345989 w 790070"/>
              <a:gd name="connsiteY6" fmla="*/ 378941 h 1394006"/>
              <a:gd name="connsiteX7" fmla="*/ 724929 w 790070"/>
              <a:gd name="connsiteY7" fmla="*/ 0 h 1394006"/>
              <a:gd name="connsiteX0" fmla="*/ 0 w 794474"/>
              <a:gd name="connsiteY0" fmla="*/ 403654 h 1394053"/>
              <a:gd name="connsiteX1" fmla="*/ 313037 w 794474"/>
              <a:gd name="connsiteY1" fmla="*/ 32952 h 1394053"/>
              <a:gd name="connsiteX2" fmla="*/ 782594 w 794474"/>
              <a:gd name="connsiteY2" fmla="*/ 296562 h 1394053"/>
              <a:gd name="connsiteX3" fmla="*/ 609599 w 794474"/>
              <a:gd name="connsiteY3" fmla="*/ 799070 h 1394053"/>
              <a:gd name="connsiteX4" fmla="*/ 131805 w 794474"/>
              <a:gd name="connsiteY4" fmla="*/ 634314 h 1394053"/>
              <a:gd name="connsiteX5" fmla="*/ 263610 w 794474"/>
              <a:gd name="connsiteY5" fmla="*/ 1392195 h 1394053"/>
              <a:gd name="connsiteX6" fmla="*/ 345989 w 794474"/>
              <a:gd name="connsiteY6" fmla="*/ 378941 h 1394053"/>
              <a:gd name="connsiteX7" fmla="*/ 724929 w 794474"/>
              <a:gd name="connsiteY7" fmla="*/ 0 h 1394053"/>
              <a:gd name="connsiteX0" fmla="*/ 0 w 803373"/>
              <a:gd name="connsiteY0" fmla="*/ 403654 h 1394053"/>
              <a:gd name="connsiteX1" fmla="*/ 313037 w 803373"/>
              <a:gd name="connsiteY1" fmla="*/ 32952 h 1394053"/>
              <a:gd name="connsiteX2" fmla="*/ 782594 w 803373"/>
              <a:gd name="connsiteY2" fmla="*/ 296562 h 1394053"/>
              <a:gd name="connsiteX3" fmla="*/ 609599 w 803373"/>
              <a:gd name="connsiteY3" fmla="*/ 799070 h 1394053"/>
              <a:gd name="connsiteX4" fmla="*/ 131805 w 803373"/>
              <a:gd name="connsiteY4" fmla="*/ 634314 h 1394053"/>
              <a:gd name="connsiteX5" fmla="*/ 263610 w 803373"/>
              <a:gd name="connsiteY5" fmla="*/ 1392195 h 1394053"/>
              <a:gd name="connsiteX6" fmla="*/ 345989 w 803373"/>
              <a:gd name="connsiteY6" fmla="*/ 378941 h 1394053"/>
              <a:gd name="connsiteX7" fmla="*/ 724929 w 803373"/>
              <a:gd name="connsiteY7" fmla="*/ 0 h 1394053"/>
              <a:gd name="connsiteX0" fmla="*/ 0 w 794569"/>
              <a:gd name="connsiteY0" fmla="*/ 403654 h 1397904"/>
              <a:gd name="connsiteX1" fmla="*/ 313037 w 794569"/>
              <a:gd name="connsiteY1" fmla="*/ 32952 h 1397904"/>
              <a:gd name="connsiteX2" fmla="*/ 782594 w 794569"/>
              <a:gd name="connsiteY2" fmla="*/ 296562 h 1397904"/>
              <a:gd name="connsiteX3" fmla="*/ 609599 w 794569"/>
              <a:gd name="connsiteY3" fmla="*/ 799070 h 1397904"/>
              <a:gd name="connsiteX4" fmla="*/ 123567 w 794569"/>
              <a:gd name="connsiteY4" fmla="*/ 790833 h 1397904"/>
              <a:gd name="connsiteX5" fmla="*/ 263610 w 794569"/>
              <a:gd name="connsiteY5" fmla="*/ 1392195 h 1397904"/>
              <a:gd name="connsiteX6" fmla="*/ 345989 w 794569"/>
              <a:gd name="connsiteY6" fmla="*/ 378941 h 1397904"/>
              <a:gd name="connsiteX7" fmla="*/ 724929 w 794569"/>
              <a:gd name="connsiteY7" fmla="*/ 0 h 1397904"/>
              <a:gd name="connsiteX0" fmla="*/ 0 w 794569"/>
              <a:gd name="connsiteY0" fmla="*/ 403654 h 1398135"/>
              <a:gd name="connsiteX1" fmla="*/ 313037 w 794569"/>
              <a:gd name="connsiteY1" fmla="*/ 32952 h 1398135"/>
              <a:gd name="connsiteX2" fmla="*/ 782594 w 794569"/>
              <a:gd name="connsiteY2" fmla="*/ 296562 h 1398135"/>
              <a:gd name="connsiteX3" fmla="*/ 609599 w 794569"/>
              <a:gd name="connsiteY3" fmla="*/ 799070 h 1398135"/>
              <a:gd name="connsiteX4" fmla="*/ 123567 w 794569"/>
              <a:gd name="connsiteY4" fmla="*/ 790833 h 1398135"/>
              <a:gd name="connsiteX5" fmla="*/ 263610 w 794569"/>
              <a:gd name="connsiteY5" fmla="*/ 1392195 h 1398135"/>
              <a:gd name="connsiteX6" fmla="*/ 345989 w 794569"/>
              <a:gd name="connsiteY6" fmla="*/ 378941 h 1398135"/>
              <a:gd name="connsiteX7" fmla="*/ 724929 w 794569"/>
              <a:gd name="connsiteY7" fmla="*/ 0 h 1398135"/>
              <a:gd name="connsiteX0" fmla="*/ 0 w 794569"/>
              <a:gd name="connsiteY0" fmla="*/ 403654 h 1218514"/>
              <a:gd name="connsiteX1" fmla="*/ 313037 w 794569"/>
              <a:gd name="connsiteY1" fmla="*/ 32952 h 1218514"/>
              <a:gd name="connsiteX2" fmla="*/ 782594 w 794569"/>
              <a:gd name="connsiteY2" fmla="*/ 296562 h 1218514"/>
              <a:gd name="connsiteX3" fmla="*/ 609599 w 794569"/>
              <a:gd name="connsiteY3" fmla="*/ 799070 h 1218514"/>
              <a:gd name="connsiteX4" fmla="*/ 123567 w 794569"/>
              <a:gd name="connsiteY4" fmla="*/ 790833 h 1218514"/>
              <a:gd name="connsiteX5" fmla="*/ 378940 w 794569"/>
              <a:gd name="connsiteY5" fmla="*/ 1210962 h 1218514"/>
              <a:gd name="connsiteX6" fmla="*/ 345989 w 794569"/>
              <a:gd name="connsiteY6" fmla="*/ 378941 h 1218514"/>
              <a:gd name="connsiteX7" fmla="*/ 724929 w 794569"/>
              <a:gd name="connsiteY7" fmla="*/ 0 h 1218514"/>
              <a:gd name="connsiteX0" fmla="*/ 0 w 794569"/>
              <a:gd name="connsiteY0" fmla="*/ 403654 h 1239117"/>
              <a:gd name="connsiteX1" fmla="*/ 313037 w 794569"/>
              <a:gd name="connsiteY1" fmla="*/ 32952 h 1239117"/>
              <a:gd name="connsiteX2" fmla="*/ 782594 w 794569"/>
              <a:gd name="connsiteY2" fmla="*/ 296562 h 1239117"/>
              <a:gd name="connsiteX3" fmla="*/ 609599 w 794569"/>
              <a:gd name="connsiteY3" fmla="*/ 799070 h 1239117"/>
              <a:gd name="connsiteX4" fmla="*/ 123567 w 794569"/>
              <a:gd name="connsiteY4" fmla="*/ 790833 h 1239117"/>
              <a:gd name="connsiteX5" fmla="*/ 378940 w 794569"/>
              <a:gd name="connsiteY5" fmla="*/ 1210962 h 1239117"/>
              <a:gd name="connsiteX6" fmla="*/ 345989 w 794569"/>
              <a:gd name="connsiteY6" fmla="*/ 378941 h 1239117"/>
              <a:gd name="connsiteX7" fmla="*/ 724929 w 794569"/>
              <a:gd name="connsiteY7" fmla="*/ 0 h 1239117"/>
              <a:gd name="connsiteX0" fmla="*/ 0 w 794569"/>
              <a:gd name="connsiteY0" fmla="*/ 403654 h 1243210"/>
              <a:gd name="connsiteX1" fmla="*/ 313037 w 794569"/>
              <a:gd name="connsiteY1" fmla="*/ 32952 h 1243210"/>
              <a:gd name="connsiteX2" fmla="*/ 782594 w 794569"/>
              <a:gd name="connsiteY2" fmla="*/ 296562 h 1243210"/>
              <a:gd name="connsiteX3" fmla="*/ 609599 w 794569"/>
              <a:gd name="connsiteY3" fmla="*/ 799070 h 1243210"/>
              <a:gd name="connsiteX4" fmla="*/ 123567 w 794569"/>
              <a:gd name="connsiteY4" fmla="*/ 790833 h 1243210"/>
              <a:gd name="connsiteX5" fmla="*/ 378940 w 794569"/>
              <a:gd name="connsiteY5" fmla="*/ 1210962 h 1243210"/>
              <a:gd name="connsiteX6" fmla="*/ 345989 w 794569"/>
              <a:gd name="connsiteY6" fmla="*/ 378941 h 1243210"/>
              <a:gd name="connsiteX7" fmla="*/ 724929 w 794569"/>
              <a:gd name="connsiteY7" fmla="*/ 0 h 1243210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20054"/>
              <a:gd name="connsiteX1" fmla="*/ 313037 w 794569"/>
              <a:gd name="connsiteY1" fmla="*/ 32952 h 1220054"/>
              <a:gd name="connsiteX2" fmla="*/ 782594 w 794569"/>
              <a:gd name="connsiteY2" fmla="*/ 296562 h 1220054"/>
              <a:gd name="connsiteX3" fmla="*/ 609599 w 794569"/>
              <a:gd name="connsiteY3" fmla="*/ 799070 h 1220054"/>
              <a:gd name="connsiteX4" fmla="*/ 123567 w 794569"/>
              <a:gd name="connsiteY4" fmla="*/ 790833 h 1220054"/>
              <a:gd name="connsiteX5" fmla="*/ 378940 w 794569"/>
              <a:gd name="connsiteY5" fmla="*/ 1210962 h 1220054"/>
              <a:gd name="connsiteX6" fmla="*/ 304800 w 794569"/>
              <a:gd name="connsiteY6" fmla="*/ 378941 h 1220054"/>
              <a:gd name="connsiteX7" fmla="*/ 724929 w 794569"/>
              <a:gd name="connsiteY7" fmla="*/ 0 h 1220054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0 w 794569"/>
              <a:gd name="connsiteY0" fmla="*/ 403654 h 1219145"/>
              <a:gd name="connsiteX1" fmla="*/ 313037 w 794569"/>
              <a:gd name="connsiteY1" fmla="*/ 32952 h 1219145"/>
              <a:gd name="connsiteX2" fmla="*/ 782594 w 794569"/>
              <a:gd name="connsiteY2" fmla="*/ 296562 h 1219145"/>
              <a:gd name="connsiteX3" fmla="*/ 609599 w 794569"/>
              <a:gd name="connsiteY3" fmla="*/ 799070 h 1219145"/>
              <a:gd name="connsiteX4" fmla="*/ 123567 w 794569"/>
              <a:gd name="connsiteY4" fmla="*/ 790833 h 1219145"/>
              <a:gd name="connsiteX5" fmla="*/ 378940 w 794569"/>
              <a:gd name="connsiteY5" fmla="*/ 1210962 h 1219145"/>
              <a:gd name="connsiteX6" fmla="*/ 321275 w 794569"/>
              <a:gd name="connsiteY6" fmla="*/ 403655 h 1219145"/>
              <a:gd name="connsiteX7" fmla="*/ 724929 w 794569"/>
              <a:gd name="connsiteY7" fmla="*/ 0 h 1219145"/>
              <a:gd name="connsiteX0" fmla="*/ 2026 w 796595"/>
              <a:gd name="connsiteY0" fmla="*/ 403654 h 1219145"/>
              <a:gd name="connsiteX1" fmla="*/ 315063 w 796595"/>
              <a:gd name="connsiteY1" fmla="*/ 32952 h 1219145"/>
              <a:gd name="connsiteX2" fmla="*/ 784620 w 796595"/>
              <a:gd name="connsiteY2" fmla="*/ 296562 h 1219145"/>
              <a:gd name="connsiteX3" fmla="*/ 611625 w 796595"/>
              <a:gd name="connsiteY3" fmla="*/ 799070 h 1219145"/>
              <a:gd name="connsiteX4" fmla="*/ 125593 w 796595"/>
              <a:gd name="connsiteY4" fmla="*/ 790833 h 1219145"/>
              <a:gd name="connsiteX5" fmla="*/ 380966 w 796595"/>
              <a:gd name="connsiteY5" fmla="*/ 1210962 h 1219145"/>
              <a:gd name="connsiteX6" fmla="*/ 323301 w 796595"/>
              <a:gd name="connsiteY6" fmla="*/ 403655 h 1219145"/>
              <a:gd name="connsiteX7" fmla="*/ 726955 w 796595"/>
              <a:gd name="connsiteY7" fmla="*/ 0 h 1219145"/>
              <a:gd name="connsiteX0" fmla="*/ 921 w 921695"/>
              <a:gd name="connsiteY0" fmla="*/ 1651158 h 1651158"/>
              <a:gd name="connsiteX1" fmla="*/ 440163 w 921695"/>
              <a:gd name="connsiteY1" fmla="*/ 70027 h 1651158"/>
              <a:gd name="connsiteX2" fmla="*/ 909720 w 921695"/>
              <a:gd name="connsiteY2" fmla="*/ 333637 h 1651158"/>
              <a:gd name="connsiteX3" fmla="*/ 736725 w 921695"/>
              <a:gd name="connsiteY3" fmla="*/ 836145 h 1651158"/>
              <a:gd name="connsiteX4" fmla="*/ 250693 w 921695"/>
              <a:gd name="connsiteY4" fmla="*/ 827908 h 1651158"/>
              <a:gd name="connsiteX5" fmla="*/ 506066 w 921695"/>
              <a:gd name="connsiteY5" fmla="*/ 1248037 h 1651158"/>
              <a:gd name="connsiteX6" fmla="*/ 448401 w 921695"/>
              <a:gd name="connsiteY6" fmla="*/ 440730 h 1651158"/>
              <a:gd name="connsiteX7" fmla="*/ 852055 w 921695"/>
              <a:gd name="connsiteY7" fmla="*/ 37075 h 1651158"/>
              <a:gd name="connsiteX0" fmla="*/ 102183 w 1054103"/>
              <a:gd name="connsiteY0" fmla="*/ 1614083 h 1614083"/>
              <a:gd name="connsiteX1" fmla="*/ 61846 w 1054103"/>
              <a:gd name="connsiteY1" fmla="*/ 1109595 h 1614083"/>
              <a:gd name="connsiteX2" fmla="*/ 1010982 w 1054103"/>
              <a:gd name="connsiteY2" fmla="*/ 296562 h 1614083"/>
              <a:gd name="connsiteX3" fmla="*/ 837987 w 1054103"/>
              <a:gd name="connsiteY3" fmla="*/ 799070 h 1614083"/>
              <a:gd name="connsiteX4" fmla="*/ 351955 w 1054103"/>
              <a:gd name="connsiteY4" fmla="*/ 790833 h 1614083"/>
              <a:gd name="connsiteX5" fmla="*/ 607328 w 1054103"/>
              <a:gd name="connsiteY5" fmla="*/ 1210962 h 1614083"/>
              <a:gd name="connsiteX6" fmla="*/ 549663 w 1054103"/>
              <a:gd name="connsiteY6" fmla="*/ 403655 h 1614083"/>
              <a:gd name="connsiteX7" fmla="*/ 953317 w 1054103"/>
              <a:gd name="connsiteY7" fmla="*/ 0 h 1614083"/>
              <a:gd name="connsiteX0" fmla="*/ 102183 w 1011007"/>
              <a:gd name="connsiteY0" fmla="*/ 1614083 h 1614083"/>
              <a:gd name="connsiteX1" fmla="*/ 61846 w 1011007"/>
              <a:gd name="connsiteY1" fmla="*/ 1109595 h 1614083"/>
              <a:gd name="connsiteX2" fmla="*/ 1010982 w 1011007"/>
              <a:gd name="connsiteY2" fmla="*/ 296562 h 1614083"/>
              <a:gd name="connsiteX3" fmla="*/ 30272 w 1011007"/>
              <a:gd name="connsiteY3" fmla="*/ 754476 h 1614083"/>
              <a:gd name="connsiteX4" fmla="*/ 351955 w 1011007"/>
              <a:gd name="connsiteY4" fmla="*/ 790833 h 1614083"/>
              <a:gd name="connsiteX5" fmla="*/ 607328 w 1011007"/>
              <a:gd name="connsiteY5" fmla="*/ 1210962 h 1614083"/>
              <a:gd name="connsiteX6" fmla="*/ 549663 w 1011007"/>
              <a:gd name="connsiteY6" fmla="*/ 403655 h 1614083"/>
              <a:gd name="connsiteX7" fmla="*/ 953317 w 1011007"/>
              <a:gd name="connsiteY7" fmla="*/ 0 h 1614083"/>
              <a:gd name="connsiteX0" fmla="*/ 142844 w 1051668"/>
              <a:gd name="connsiteY0" fmla="*/ 1614083 h 1614083"/>
              <a:gd name="connsiteX1" fmla="*/ 102507 w 1051668"/>
              <a:gd name="connsiteY1" fmla="*/ 1109595 h 1614083"/>
              <a:gd name="connsiteX2" fmla="*/ 1051643 w 1051668"/>
              <a:gd name="connsiteY2" fmla="*/ 296562 h 1614083"/>
              <a:gd name="connsiteX3" fmla="*/ 70933 w 1051668"/>
              <a:gd name="connsiteY3" fmla="*/ 754476 h 1614083"/>
              <a:gd name="connsiteX4" fmla="*/ 140206 w 1051668"/>
              <a:gd name="connsiteY4" fmla="*/ 867281 h 1614083"/>
              <a:gd name="connsiteX5" fmla="*/ 647989 w 1051668"/>
              <a:gd name="connsiteY5" fmla="*/ 1210962 h 1614083"/>
              <a:gd name="connsiteX6" fmla="*/ 590324 w 1051668"/>
              <a:gd name="connsiteY6" fmla="*/ 403655 h 1614083"/>
              <a:gd name="connsiteX7" fmla="*/ 993978 w 1051668"/>
              <a:gd name="connsiteY7" fmla="*/ 0 h 1614083"/>
              <a:gd name="connsiteX0" fmla="*/ 96113 w 947247"/>
              <a:gd name="connsiteY0" fmla="*/ 1614083 h 1614083"/>
              <a:gd name="connsiteX1" fmla="*/ 55776 w 947247"/>
              <a:gd name="connsiteY1" fmla="*/ 1109595 h 1614083"/>
              <a:gd name="connsiteX2" fmla="*/ 373886 w 947247"/>
              <a:gd name="connsiteY2" fmla="*/ 583243 h 1614083"/>
              <a:gd name="connsiteX3" fmla="*/ 24202 w 947247"/>
              <a:gd name="connsiteY3" fmla="*/ 754476 h 1614083"/>
              <a:gd name="connsiteX4" fmla="*/ 93475 w 947247"/>
              <a:gd name="connsiteY4" fmla="*/ 867281 h 1614083"/>
              <a:gd name="connsiteX5" fmla="*/ 601258 w 947247"/>
              <a:gd name="connsiteY5" fmla="*/ 1210962 h 1614083"/>
              <a:gd name="connsiteX6" fmla="*/ 543593 w 947247"/>
              <a:gd name="connsiteY6" fmla="*/ 403655 h 1614083"/>
              <a:gd name="connsiteX7" fmla="*/ 947247 w 947247"/>
              <a:gd name="connsiteY7" fmla="*/ 0 h 1614083"/>
              <a:gd name="connsiteX0" fmla="*/ 88561 w 939695"/>
              <a:gd name="connsiteY0" fmla="*/ 1614083 h 1614083"/>
              <a:gd name="connsiteX1" fmla="*/ 48224 w 939695"/>
              <a:gd name="connsiteY1" fmla="*/ 1109595 h 1614083"/>
              <a:gd name="connsiteX2" fmla="*/ 366334 w 939695"/>
              <a:gd name="connsiteY2" fmla="*/ 583243 h 1614083"/>
              <a:gd name="connsiteX3" fmla="*/ 16650 w 939695"/>
              <a:gd name="connsiteY3" fmla="*/ 754476 h 1614083"/>
              <a:gd name="connsiteX4" fmla="*/ 85923 w 939695"/>
              <a:gd name="connsiteY4" fmla="*/ 867281 h 1614083"/>
              <a:gd name="connsiteX5" fmla="*/ 347605 w 939695"/>
              <a:gd name="connsiteY5" fmla="*/ 1077178 h 1614083"/>
              <a:gd name="connsiteX6" fmla="*/ 536041 w 939695"/>
              <a:gd name="connsiteY6" fmla="*/ 403655 h 1614083"/>
              <a:gd name="connsiteX7" fmla="*/ 939695 w 939695"/>
              <a:gd name="connsiteY7" fmla="*/ 0 h 1614083"/>
              <a:gd name="connsiteX0" fmla="*/ 88561 w 939695"/>
              <a:gd name="connsiteY0" fmla="*/ 1614083 h 1614083"/>
              <a:gd name="connsiteX1" fmla="*/ 48224 w 939695"/>
              <a:gd name="connsiteY1" fmla="*/ 1109595 h 1614083"/>
              <a:gd name="connsiteX2" fmla="*/ 366334 w 939695"/>
              <a:gd name="connsiteY2" fmla="*/ 583243 h 1614083"/>
              <a:gd name="connsiteX3" fmla="*/ 16650 w 939695"/>
              <a:gd name="connsiteY3" fmla="*/ 754476 h 1614083"/>
              <a:gd name="connsiteX4" fmla="*/ 85923 w 939695"/>
              <a:gd name="connsiteY4" fmla="*/ 867281 h 1614083"/>
              <a:gd name="connsiteX5" fmla="*/ 347605 w 939695"/>
              <a:gd name="connsiteY5" fmla="*/ 1077178 h 1614083"/>
              <a:gd name="connsiteX6" fmla="*/ 138494 w 939695"/>
              <a:gd name="connsiteY6" fmla="*/ 531068 h 1614083"/>
              <a:gd name="connsiteX7" fmla="*/ 939695 w 939695"/>
              <a:gd name="connsiteY7" fmla="*/ 0 h 1614083"/>
              <a:gd name="connsiteX0" fmla="*/ 88561 w 366407"/>
              <a:gd name="connsiteY0" fmla="*/ 1145366 h 1145366"/>
              <a:gd name="connsiteX1" fmla="*/ 48224 w 366407"/>
              <a:gd name="connsiteY1" fmla="*/ 640878 h 1145366"/>
              <a:gd name="connsiteX2" fmla="*/ 366334 w 366407"/>
              <a:gd name="connsiteY2" fmla="*/ 114526 h 1145366"/>
              <a:gd name="connsiteX3" fmla="*/ 16650 w 366407"/>
              <a:gd name="connsiteY3" fmla="*/ 285759 h 1145366"/>
              <a:gd name="connsiteX4" fmla="*/ 85923 w 366407"/>
              <a:gd name="connsiteY4" fmla="*/ 398564 h 1145366"/>
              <a:gd name="connsiteX5" fmla="*/ 347605 w 366407"/>
              <a:gd name="connsiteY5" fmla="*/ 608461 h 1145366"/>
              <a:gd name="connsiteX6" fmla="*/ 138494 w 366407"/>
              <a:gd name="connsiteY6" fmla="*/ 62351 h 1145366"/>
              <a:gd name="connsiteX7" fmla="*/ 264497 w 366407"/>
              <a:gd name="connsiteY7" fmla="*/ 9084 h 1145366"/>
              <a:gd name="connsiteX0" fmla="*/ 88561 w 409633"/>
              <a:gd name="connsiteY0" fmla="*/ 1161765 h 1161765"/>
              <a:gd name="connsiteX1" fmla="*/ 48224 w 409633"/>
              <a:gd name="connsiteY1" fmla="*/ 657277 h 1161765"/>
              <a:gd name="connsiteX2" fmla="*/ 366334 w 409633"/>
              <a:gd name="connsiteY2" fmla="*/ 130925 h 1161765"/>
              <a:gd name="connsiteX3" fmla="*/ 16650 w 409633"/>
              <a:gd name="connsiteY3" fmla="*/ 302158 h 1161765"/>
              <a:gd name="connsiteX4" fmla="*/ 85923 w 409633"/>
              <a:gd name="connsiteY4" fmla="*/ 414963 h 1161765"/>
              <a:gd name="connsiteX5" fmla="*/ 347605 w 409633"/>
              <a:gd name="connsiteY5" fmla="*/ 624860 h 1161765"/>
              <a:gd name="connsiteX6" fmla="*/ 138494 w 409633"/>
              <a:gd name="connsiteY6" fmla="*/ 78750 h 1161765"/>
              <a:gd name="connsiteX7" fmla="*/ 409633 w 409633"/>
              <a:gd name="connsiteY7" fmla="*/ 0 h 1161765"/>
              <a:gd name="connsiteX0" fmla="*/ 88561 w 409633"/>
              <a:gd name="connsiteY0" fmla="*/ 1658678 h 1658678"/>
              <a:gd name="connsiteX1" fmla="*/ 48224 w 409633"/>
              <a:gd name="connsiteY1" fmla="*/ 657277 h 1658678"/>
              <a:gd name="connsiteX2" fmla="*/ 366334 w 409633"/>
              <a:gd name="connsiteY2" fmla="*/ 130925 h 1658678"/>
              <a:gd name="connsiteX3" fmla="*/ 16650 w 409633"/>
              <a:gd name="connsiteY3" fmla="*/ 302158 h 1658678"/>
              <a:gd name="connsiteX4" fmla="*/ 85923 w 409633"/>
              <a:gd name="connsiteY4" fmla="*/ 414963 h 1658678"/>
              <a:gd name="connsiteX5" fmla="*/ 347605 w 409633"/>
              <a:gd name="connsiteY5" fmla="*/ 624860 h 1658678"/>
              <a:gd name="connsiteX6" fmla="*/ 138494 w 409633"/>
              <a:gd name="connsiteY6" fmla="*/ 78750 h 1658678"/>
              <a:gd name="connsiteX7" fmla="*/ 409633 w 409633"/>
              <a:gd name="connsiteY7" fmla="*/ 0 h 1658678"/>
              <a:gd name="connsiteX0" fmla="*/ 137265 w 458337"/>
              <a:gd name="connsiteY0" fmla="*/ 1658678 h 1658678"/>
              <a:gd name="connsiteX1" fmla="*/ 8585 w 458337"/>
              <a:gd name="connsiteY1" fmla="*/ 1052260 h 1658678"/>
              <a:gd name="connsiteX2" fmla="*/ 415038 w 458337"/>
              <a:gd name="connsiteY2" fmla="*/ 130925 h 1658678"/>
              <a:gd name="connsiteX3" fmla="*/ 65354 w 458337"/>
              <a:gd name="connsiteY3" fmla="*/ 302158 h 1658678"/>
              <a:gd name="connsiteX4" fmla="*/ 134627 w 458337"/>
              <a:gd name="connsiteY4" fmla="*/ 414963 h 1658678"/>
              <a:gd name="connsiteX5" fmla="*/ 396309 w 458337"/>
              <a:gd name="connsiteY5" fmla="*/ 624860 h 1658678"/>
              <a:gd name="connsiteX6" fmla="*/ 187198 w 458337"/>
              <a:gd name="connsiteY6" fmla="*/ 78750 h 1658678"/>
              <a:gd name="connsiteX7" fmla="*/ 458337 w 458337"/>
              <a:gd name="connsiteY7" fmla="*/ 0 h 1658678"/>
              <a:gd name="connsiteX0" fmla="*/ 163899 w 484971"/>
              <a:gd name="connsiteY0" fmla="*/ 1658678 h 1658678"/>
              <a:gd name="connsiteX1" fmla="*/ 35219 w 484971"/>
              <a:gd name="connsiteY1" fmla="*/ 1052260 h 1658678"/>
              <a:gd name="connsiteX2" fmla="*/ 441672 w 484971"/>
              <a:gd name="connsiteY2" fmla="*/ 130925 h 1658678"/>
              <a:gd name="connsiteX3" fmla="*/ 9954 w 484971"/>
              <a:gd name="connsiteY3" fmla="*/ 238451 h 1658678"/>
              <a:gd name="connsiteX4" fmla="*/ 161261 w 484971"/>
              <a:gd name="connsiteY4" fmla="*/ 414963 h 1658678"/>
              <a:gd name="connsiteX5" fmla="*/ 422943 w 484971"/>
              <a:gd name="connsiteY5" fmla="*/ 624860 h 1658678"/>
              <a:gd name="connsiteX6" fmla="*/ 213832 w 484971"/>
              <a:gd name="connsiteY6" fmla="*/ 78750 h 1658678"/>
              <a:gd name="connsiteX7" fmla="*/ 484971 w 484971"/>
              <a:gd name="connsiteY7" fmla="*/ 0 h 1658678"/>
              <a:gd name="connsiteX0" fmla="*/ 218122 w 539194"/>
              <a:gd name="connsiteY0" fmla="*/ 1658678 h 1658678"/>
              <a:gd name="connsiteX1" fmla="*/ 89442 w 539194"/>
              <a:gd name="connsiteY1" fmla="*/ 1052260 h 1658678"/>
              <a:gd name="connsiteX2" fmla="*/ 495895 w 539194"/>
              <a:gd name="connsiteY2" fmla="*/ 130925 h 1658678"/>
              <a:gd name="connsiteX3" fmla="*/ 64177 w 539194"/>
              <a:gd name="connsiteY3" fmla="*/ 238451 h 1658678"/>
              <a:gd name="connsiteX4" fmla="*/ 45107 w 539194"/>
              <a:gd name="connsiteY4" fmla="*/ 395851 h 1658678"/>
              <a:gd name="connsiteX5" fmla="*/ 477166 w 539194"/>
              <a:gd name="connsiteY5" fmla="*/ 624860 h 1658678"/>
              <a:gd name="connsiteX6" fmla="*/ 268055 w 539194"/>
              <a:gd name="connsiteY6" fmla="*/ 78750 h 1658678"/>
              <a:gd name="connsiteX7" fmla="*/ 539194 w 539194"/>
              <a:gd name="connsiteY7" fmla="*/ 0 h 1658678"/>
              <a:gd name="connsiteX0" fmla="*/ 358281 w 679353"/>
              <a:gd name="connsiteY0" fmla="*/ 1658678 h 1658678"/>
              <a:gd name="connsiteX1" fmla="*/ 229601 w 679353"/>
              <a:gd name="connsiteY1" fmla="*/ 1052260 h 1658678"/>
              <a:gd name="connsiteX2" fmla="*/ 636054 w 679353"/>
              <a:gd name="connsiteY2" fmla="*/ 130925 h 1658678"/>
              <a:gd name="connsiteX3" fmla="*/ 21339 w 679353"/>
              <a:gd name="connsiteY3" fmla="*/ 1066639 h 1658678"/>
              <a:gd name="connsiteX4" fmla="*/ 185266 w 679353"/>
              <a:gd name="connsiteY4" fmla="*/ 395851 h 1658678"/>
              <a:gd name="connsiteX5" fmla="*/ 617325 w 679353"/>
              <a:gd name="connsiteY5" fmla="*/ 624860 h 1658678"/>
              <a:gd name="connsiteX6" fmla="*/ 408214 w 679353"/>
              <a:gd name="connsiteY6" fmla="*/ 78750 h 1658678"/>
              <a:gd name="connsiteX7" fmla="*/ 679353 w 679353"/>
              <a:gd name="connsiteY7" fmla="*/ 0 h 1658678"/>
              <a:gd name="connsiteX0" fmla="*/ 379357 w 700429"/>
              <a:gd name="connsiteY0" fmla="*/ 1658678 h 1658678"/>
              <a:gd name="connsiteX1" fmla="*/ 250677 w 700429"/>
              <a:gd name="connsiteY1" fmla="*/ 1052260 h 1658678"/>
              <a:gd name="connsiteX2" fmla="*/ 657130 w 700429"/>
              <a:gd name="connsiteY2" fmla="*/ 130925 h 1658678"/>
              <a:gd name="connsiteX3" fmla="*/ 42415 w 700429"/>
              <a:gd name="connsiteY3" fmla="*/ 1066639 h 1658678"/>
              <a:gd name="connsiteX4" fmla="*/ 117998 w 700429"/>
              <a:gd name="connsiteY4" fmla="*/ 1275005 h 1658678"/>
              <a:gd name="connsiteX5" fmla="*/ 638401 w 700429"/>
              <a:gd name="connsiteY5" fmla="*/ 624860 h 1658678"/>
              <a:gd name="connsiteX6" fmla="*/ 429290 w 700429"/>
              <a:gd name="connsiteY6" fmla="*/ 78750 h 1658678"/>
              <a:gd name="connsiteX7" fmla="*/ 700429 w 700429"/>
              <a:gd name="connsiteY7" fmla="*/ 0 h 1658678"/>
              <a:gd name="connsiteX0" fmla="*/ 370645 w 691717"/>
              <a:gd name="connsiteY0" fmla="*/ 1658678 h 1658678"/>
              <a:gd name="connsiteX1" fmla="*/ 241965 w 691717"/>
              <a:gd name="connsiteY1" fmla="*/ 1052260 h 1658678"/>
              <a:gd name="connsiteX2" fmla="*/ 648418 w 691717"/>
              <a:gd name="connsiteY2" fmla="*/ 130925 h 1658678"/>
              <a:gd name="connsiteX3" fmla="*/ 33703 w 691717"/>
              <a:gd name="connsiteY3" fmla="*/ 1066639 h 1658678"/>
              <a:gd name="connsiteX4" fmla="*/ 109286 w 691717"/>
              <a:gd name="connsiteY4" fmla="*/ 1275005 h 1658678"/>
              <a:gd name="connsiteX5" fmla="*/ 352037 w 691717"/>
              <a:gd name="connsiteY5" fmla="*/ 828722 h 1658678"/>
              <a:gd name="connsiteX6" fmla="*/ 420578 w 691717"/>
              <a:gd name="connsiteY6" fmla="*/ 78750 h 1658678"/>
              <a:gd name="connsiteX7" fmla="*/ 691717 w 691717"/>
              <a:gd name="connsiteY7" fmla="*/ 0 h 1658678"/>
              <a:gd name="connsiteX0" fmla="*/ 341763 w 662835"/>
              <a:gd name="connsiteY0" fmla="*/ 1658678 h 1658678"/>
              <a:gd name="connsiteX1" fmla="*/ 213083 w 662835"/>
              <a:gd name="connsiteY1" fmla="*/ 1052260 h 1658678"/>
              <a:gd name="connsiteX2" fmla="*/ 196749 w 662835"/>
              <a:gd name="connsiteY2" fmla="*/ 672433 h 1658678"/>
              <a:gd name="connsiteX3" fmla="*/ 4821 w 662835"/>
              <a:gd name="connsiteY3" fmla="*/ 1066639 h 1658678"/>
              <a:gd name="connsiteX4" fmla="*/ 80404 w 662835"/>
              <a:gd name="connsiteY4" fmla="*/ 1275005 h 1658678"/>
              <a:gd name="connsiteX5" fmla="*/ 323155 w 662835"/>
              <a:gd name="connsiteY5" fmla="*/ 828722 h 1658678"/>
              <a:gd name="connsiteX6" fmla="*/ 391696 w 662835"/>
              <a:gd name="connsiteY6" fmla="*/ 78750 h 1658678"/>
              <a:gd name="connsiteX7" fmla="*/ 662835 w 662835"/>
              <a:gd name="connsiteY7" fmla="*/ 0 h 1658678"/>
              <a:gd name="connsiteX0" fmla="*/ 318886 w 639958"/>
              <a:gd name="connsiteY0" fmla="*/ 1658678 h 1658678"/>
              <a:gd name="connsiteX1" fmla="*/ 190206 w 639958"/>
              <a:gd name="connsiteY1" fmla="*/ 1052260 h 1658678"/>
              <a:gd name="connsiteX2" fmla="*/ 173872 w 639958"/>
              <a:gd name="connsiteY2" fmla="*/ 672433 h 1658678"/>
              <a:gd name="connsiteX3" fmla="*/ 7184 w 639958"/>
              <a:gd name="connsiteY3" fmla="*/ 614320 h 1658678"/>
              <a:gd name="connsiteX4" fmla="*/ 57527 w 639958"/>
              <a:gd name="connsiteY4" fmla="*/ 1275005 h 1658678"/>
              <a:gd name="connsiteX5" fmla="*/ 300278 w 639958"/>
              <a:gd name="connsiteY5" fmla="*/ 828722 h 1658678"/>
              <a:gd name="connsiteX6" fmla="*/ 368819 w 639958"/>
              <a:gd name="connsiteY6" fmla="*/ 78750 h 1658678"/>
              <a:gd name="connsiteX7" fmla="*/ 639958 w 639958"/>
              <a:gd name="connsiteY7" fmla="*/ 0 h 1658678"/>
              <a:gd name="connsiteX0" fmla="*/ 332086 w 653158"/>
              <a:gd name="connsiteY0" fmla="*/ 1658678 h 1658678"/>
              <a:gd name="connsiteX1" fmla="*/ 203406 w 653158"/>
              <a:gd name="connsiteY1" fmla="*/ 1052260 h 1658678"/>
              <a:gd name="connsiteX2" fmla="*/ 370069 w 653158"/>
              <a:gd name="connsiteY2" fmla="*/ 564131 h 1658678"/>
              <a:gd name="connsiteX3" fmla="*/ 20384 w 653158"/>
              <a:gd name="connsiteY3" fmla="*/ 614320 h 1658678"/>
              <a:gd name="connsiteX4" fmla="*/ 70727 w 653158"/>
              <a:gd name="connsiteY4" fmla="*/ 1275005 h 1658678"/>
              <a:gd name="connsiteX5" fmla="*/ 313478 w 653158"/>
              <a:gd name="connsiteY5" fmla="*/ 828722 h 1658678"/>
              <a:gd name="connsiteX6" fmla="*/ 382019 w 653158"/>
              <a:gd name="connsiteY6" fmla="*/ 78750 h 1658678"/>
              <a:gd name="connsiteX7" fmla="*/ 653158 w 653158"/>
              <a:gd name="connsiteY7" fmla="*/ 0 h 1658678"/>
              <a:gd name="connsiteX0" fmla="*/ 332086 w 653158"/>
              <a:gd name="connsiteY0" fmla="*/ 1658678 h 1658678"/>
              <a:gd name="connsiteX1" fmla="*/ 506298 w 653158"/>
              <a:gd name="connsiteY1" fmla="*/ 994924 h 1658678"/>
              <a:gd name="connsiteX2" fmla="*/ 370069 w 653158"/>
              <a:gd name="connsiteY2" fmla="*/ 564131 h 1658678"/>
              <a:gd name="connsiteX3" fmla="*/ 20384 w 653158"/>
              <a:gd name="connsiteY3" fmla="*/ 614320 h 1658678"/>
              <a:gd name="connsiteX4" fmla="*/ 70727 w 653158"/>
              <a:gd name="connsiteY4" fmla="*/ 1275005 h 1658678"/>
              <a:gd name="connsiteX5" fmla="*/ 313478 w 653158"/>
              <a:gd name="connsiteY5" fmla="*/ 828722 h 1658678"/>
              <a:gd name="connsiteX6" fmla="*/ 382019 w 653158"/>
              <a:gd name="connsiteY6" fmla="*/ 78750 h 1658678"/>
              <a:gd name="connsiteX7" fmla="*/ 653158 w 653158"/>
              <a:gd name="connsiteY7" fmla="*/ 0 h 1658678"/>
              <a:gd name="connsiteX0" fmla="*/ 333257 w 654329"/>
              <a:gd name="connsiteY0" fmla="*/ 1658678 h 1658678"/>
              <a:gd name="connsiteX1" fmla="*/ 507469 w 654329"/>
              <a:gd name="connsiteY1" fmla="*/ 994924 h 1658678"/>
              <a:gd name="connsiteX2" fmla="*/ 371240 w 654329"/>
              <a:gd name="connsiteY2" fmla="*/ 564131 h 1658678"/>
              <a:gd name="connsiteX3" fmla="*/ 21555 w 654329"/>
              <a:gd name="connsiteY3" fmla="*/ 614320 h 1658678"/>
              <a:gd name="connsiteX4" fmla="*/ 71898 w 654329"/>
              <a:gd name="connsiteY4" fmla="*/ 1275005 h 1658678"/>
              <a:gd name="connsiteX5" fmla="*/ 352510 w 654329"/>
              <a:gd name="connsiteY5" fmla="*/ 745903 h 1658678"/>
              <a:gd name="connsiteX6" fmla="*/ 383190 w 654329"/>
              <a:gd name="connsiteY6" fmla="*/ 78750 h 1658678"/>
              <a:gd name="connsiteX7" fmla="*/ 654329 w 654329"/>
              <a:gd name="connsiteY7" fmla="*/ 0 h 1658678"/>
              <a:gd name="connsiteX0" fmla="*/ 318701 w 639773"/>
              <a:gd name="connsiteY0" fmla="*/ 1658678 h 1658678"/>
              <a:gd name="connsiteX1" fmla="*/ 492913 w 639773"/>
              <a:gd name="connsiteY1" fmla="*/ 994924 h 1658678"/>
              <a:gd name="connsiteX2" fmla="*/ 356684 w 639773"/>
              <a:gd name="connsiteY2" fmla="*/ 564131 h 1658678"/>
              <a:gd name="connsiteX3" fmla="*/ 6999 w 639773"/>
              <a:gd name="connsiteY3" fmla="*/ 614320 h 1658678"/>
              <a:gd name="connsiteX4" fmla="*/ 139375 w 639773"/>
              <a:gd name="connsiteY4" fmla="*/ 981954 h 1658678"/>
              <a:gd name="connsiteX5" fmla="*/ 337954 w 639773"/>
              <a:gd name="connsiteY5" fmla="*/ 745903 h 1658678"/>
              <a:gd name="connsiteX6" fmla="*/ 368634 w 639773"/>
              <a:gd name="connsiteY6" fmla="*/ 78750 h 1658678"/>
              <a:gd name="connsiteX7" fmla="*/ 639773 w 639773"/>
              <a:gd name="connsiteY7" fmla="*/ 0 h 1658678"/>
              <a:gd name="connsiteX0" fmla="*/ 318701 w 639773"/>
              <a:gd name="connsiteY0" fmla="*/ 1658678 h 1658678"/>
              <a:gd name="connsiteX1" fmla="*/ 221572 w 639773"/>
              <a:gd name="connsiteY1" fmla="*/ 1173302 h 1658678"/>
              <a:gd name="connsiteX2" fmla="*/ 356684 w 639773"/>
              <a:gd name="connsiteY2" fmla="*/ 564131 h 1658678"/>
              <a:gd name="connsiteX3" fmla="*/ 6999 w 639773"/>
              <a:gd name="connsiteY3" fmla="*/ 614320 h 1658678"/>
              <a:gd name="connsiteX4" fmla="*/ 139375 w 639773"/>
              <a:gd name="connsiteY4" fmla="*/ 981954 h 1658678"/>
              <a:gd name="connsiteX5" fmla="*/ 337954 w 639773"/>
              <a:gd name="connsiteY5" fmla="*/ 745903 h 1658678"/>
              <a:gd name="connsiteX6" fmla="*/ 368634 w 639773"/>
              <a:gd name="connsiteY6" fmla="*/ 78750 h 1658678"/>
              <a:gd name="connsiteX7" fmla="*/ 639773 w 639773"/>
              <a:gd name="connsiteY7" fmla="*/ 0 h 1658678"/>
              <a:gd name="connsiteX0" fmla="*/ 318701 w 639773"/>
              <a:gd name="connsiteY0" fmla="*/ 1658678 h 1658678"/>
              <a:gd name="connsiteX1" fmla="*/ 221572 w 639773"/>
              <a:gd name="connsiteY1" fmla="*/ 1173302 h 1658678"/>
              <a:gd name="connsiteX2" fmla="*/ 356684 w 639773"/>
              <a:gd name="connsiteY2" fmla="*/ 564131 h 1658678"/>
              <a:gd name="connsiteX3" fmla="*/ 6999 w 639773"/>
              <a:gd name="connsiteY3" fmla="*/ 614320 h 1658678"/>
              <a:gd name="connsiteX4" fmla="*/ 139375 w 639773"/>
              <a:gd name="connsiteY4" fmla="*/ 981954 h 1658678"/>
              <a:gd name="connsiteX5" fmla="*/ 337954 w 639773"/>
              <a:gd name="connsiteY5" fmla="*/ 745903 h 1658678"/>
              <a:gd name="connsiteX6" fmla="*/ 501149 w 639773"/>
              <a:gd name="connsiteY6" fmla="*/ 658482 h 1658678"/>
              <a:gd name="connsiteX7" fmla="*/ 639773 w 639773"/>
              <a:gd name="connsiteY7" fmla="*/ 0 h 1658678"/>
              <a:gd name="connsiteX0" fmla="*/ 317764 w 638836"/>
              <a:gd name="connsiteY0" fmla="*/ 1658678 h 1658678"/>
              <a:gd name="connsiteX1" fmla="*/ 220635 w 638836"/>
              <a:gd name="connsiteY1" fmla="*/ 1173302 h 1658678"/>
              <a:gd name="connsiteX2" fmla="*/ 355747 w 638836"/>
              <a:gd name="connsiteY2" fmla="*/ 564131 h 1658678"/>
              <a:gd name="connsiteX3" fmla="*/ 6062 w 638836"/>
              <a:gd name="connsiteY3" fmla="*/ 614320 h 1658678"/>
              <a:gd name="connsiteX4" fmla="*/ 138438 w 638836"/>
              <a:gd name="connsiteY4" fmla="*/ 981954 h 1658678"/>
              <a:gd name="connsiteX5" fmla="*/ 198191 w 638836"/>
              <a:gd name="connsiteY5" fmla="*/ 726791 h 1658678"/>
              <a:gd name="connsiteX6" fmla="*/ 500212 w 638836"/>
              <a:gd name="connsiteY6" fmla="*/ 658482 h 1658678"/>
              <a:gd name="connsiteX7" fmla="*/ 638836 w 638836"/>
              <a:gd name="connsiteY7" fmla="*/ 0 h 1658678"/>
              <a:gd name="connsiteX0" fmla="*/ 318867 w 639939"/>
              <a:gd name="connsiteY0" fmla="*/ 1658678 h 1658678"/>
              <a:gd name="connsiteX1" fmla="*/ 221738 w 639939"/>
              <a:gd name="connsiteY1" fmla="*/ 1173302 h 1658678"/>
              <a:gd name="connsiteX2" fmla="*/ 356850 w 639939"/>
              <a:gd name="connsiteY2" fmla="*/ 564131 h 1658678"/>
              <a:gd name="connsiteX3" fmla="*/ 380683 w 639939"/>
              <a:gd name="connsiteY3" fmla="*/ 1001490 h 1658678"/>
              <a:gd name="connsiteX4" fmla="*/ 7165 w 639939"/>
              <a:gd name="connsiteY4" fmla="*/ 614320 h 1658678"/>
              <a:gd name="connsiteX5" fmla="*/ 139541 w 639939"/>
              <a:gd name="connsiteY5" fmla="*/ 981954 h 1658678"/>
              <a:gd name="connsiteX6" fmla="*/ 199294 w 639939"/>
              <a:gd name="connsiteY6" fmla="*/ 726791 h 1658678"/>
              <a:gd name="connsiteX7" fmla="*/ 501315 w 639939"/>
              <a:gd name="connsiteY7" fmla="*/ 658482 h 1658678"/>
              <a:gd name="connsiteX8" fmla="*/ 639939 w 639939"/>
              <a:gd name="connsiteY8" fmla="*/ 0 h 1658678"/>
              <a:gd name="connsiteX0" fmla="*/ 196681 w 517753"/>
              <a:gd name="connsiteY0" fmla="*/ 1658678 h 1658678"/>
              <a:gd name="connsiteX1" fmla="*/ 99552 w 517753"/>
              <a:gd name="connsiteY1" fmla="*/ 1173302 h 1658678"/>
              <a:gd name="connsiteX2" fmla="*/ 234664 w 517753"/>
              <a:gd name="connsiteY2" fmla="*/ 564131 h 1658678"/>
              <a:gd name="connsiteX3" fmla="*/ 258497 w 517753"/>
              <a:gd name="connsiteY3" fmla="*/ 1001490 h 1658678"/>
              <a:gd name="connsiteX4" fmla="*/ 333008 w 517753"/>
              <a:gd name="connsiteY4" fmla="*/ 1162199 h 1658678"/>
              <a:gd name="connsiteX5" fmla="*/ 17355 w 517753"/>
              <a:gd name="connsiteY5" fmla="*/ 981954 h 1658678"/>
              <a:gd name="connsiteX6" fmla="*/ 77108 w 517753"/>
              <a:gd name="connsiteY6" fmla="*/ 726791 h 1658678"/>
              <a:gd name="connsiteX7" fmla="*/ 379129 w 517753"/>
              <a:gd name="connsiteY7" fmla="*/ 658482 h 1658678"/>
              <a:gd name="connsiteX8" fmla="*/ 517753 w 517753"/>
              <a:gd name="connsiteY8" fmla="*/ 0 h 1658678"/>
              <a:gd name="connsiteX0" fmla="*/ 196681 w 517753"/>
              <a:gd name="connsiteY0" fmla="*/ 1658678 h 1658678"/>
              <a:gd name="connsiteX1" fmla="*/ 99552 w 517753"/>
              <a:gd name="connsiteY1" fmla="*/ 1173302 h 1658678"/>
              <a:gd name="connsiteX2" fmla="*/ 234664 w 517753"/>
              <a:gd name="connsiteY2" fmla="*/ 564131 h 1658678"/>
              <a:gd name="connsiteX3" fmla="*/ 428874 w 517753"/>
              <a:gd name="connsiteY3" fmla="*/ 931413 h 1658678"/>
              <a:gd name="connsiteX4" fmla="*/ 333008 w 517753"/>
              <a:gd name="connsiteY4" fmla="*/ 1162199 h 1658678"/>
              <a:gd name="connsiteX5" fmla="*/ 17355 w 517753"/>
              <a:gd name="connsiteY5" fmla="*/ 981954 h 1658678"/>
              <a:gd name="connsiteX6" fmla="*/ 77108 w 517753"/>
              <a:gd name="connsiteY6" fmla="*/ 726791 h 1658678"/>
              <a:gd name="connsiteX7" fmla="*/ 379129 w 517753"/>
              <a:gd name="connsiteY7" fmla="*/ 658482 h 1658678"/>
              <a:gd name="connsiteX8" fmla="*/ 517753 w 517753"/>
              <a:gd name="connsiteY8" fmla="*/ 0 h 1658678"/>
              <a:gd name="connsiteX0" fmla="*/ 196681 w 439514"/>
              <a:gd name="connsiteY0" fmla="*/ 1097407 h 1097407"/>
              <a:gd name="connsiteX1" fmla="*/ 99552 w 439514"/>
              <a:gd name="connsiteY1" fmla="*/ 612031 h 1097407"/>
              <a:gd name="connsiteX2" fmla="*/ 234664 w 439514"/>
              <a:gd name="connsiteY2" fmla="*/ 2860 h 1097407"/>
              <a:gd name="connsiteX3" fmla="*/ 428874 w 439514"/>
              <a:gd name="connsiteY3" fmla="*/ 370142 h 1097407"/>
              <a:gd name="connsiteX4" fmla="*/ 333008 w 439514"/>
              <a:gd name="connsiteY4" fmla="*/ 600928 h 1097407"/>
              <a:gd name="connsiteX5" fmla="*/ 17355 w 439514"/>
              <a:gd name="connsiteY5" fmla="*/ 420683 h 1097407"/>
              <a:gd name="connsiteX6" fmla="*/ 77108 w 439514"/>
              <a:gd name="connsiteY6" fmla="*/ 165520 h 1097407"/>
              <a:gd name="connsiteX7" fmla="*/ 379129 w 439514"/>
              <a:gd name="connsiteY7" fmla="*/ 97211 h 1097407"/>
              <a:gd name="connsiteX8" fmla="*/ 265344 w 439514"/>
              <a:gd name="connsiteY8" fmla="*/ 681011 h 1097407"/>
              <a:gd name="connsiteX0" fmla="*/ 196681 w 457364"/>
              <a:gd name="connsiteY0" fmla="*/ 1097407 h 1097407"/>
              <a:gd name="connsiteX1" fmla="*/ 99552 w 457364"/>
              <a:gd name="connsiteY1" fmla="*/ 612031 h 1097407"/>
              <a:gd name="connsiteX2" fmla="*/ 234664 w 457364"/>
              <a:gd name="connsiteY2" fmla="*/ 2860 h 1097407"/>
              <a:gd name="connsiteX3" fmla="*/ 428874 w 457364"/>
              <a:gd name="connsiteY3" fmla="*/ 370142 h 1097407"/>
              <a:gd name="connsiteX4" fmla="*/ 333008 w 457364"/>
              <a:gd name="connsiteY4" fmla="*/ 600928 h 1097407"/>
              <a:gd name="connsiteX5" fmla="*/ 17355 w 457364"/>
              <a:gd name="connsiteY5" fmla="*/ 420683 h 1097407"/>
              <a:gd name="connsiteX6" fmla="*/ 77108 w 457364"/>
              <a:gd name="connsiteY6" fmla="*/ 165520 h 1097407"/>
              <a:gd name="connsiteX7" fmla="*/ 379129 w 457364"/>
              <a:gd name="connsiteY7" fmla="*/ 97211 h 1097407"/>
              <a:gd name="connsiteX8" fmla="*/ 265344 w 457364"/>
              <a:gd name="connsiteY8" fmla="*/ 681011 h 1097407"/>
              <a:gd name="connsiteX0" fmla="*/ 196681 w 527295"/>
              <a:gd name="connsiteY0" fmla="*/ 1097407 h 1097407"/>
              <a:gd name="connsiteX1" fmla="*/ 99552 w 527295"/>
              <a:gd name="connsiteY1" fmla="*/ 612031 h 1097407"/>
              <a:gd name="connsiteX2" fmla="*/ 234664 w 527295"/>
              <a:gd name="connsiteY2" fmla="*/ 2860 h 1097407"/>
              <a:gd name="connsiteX3" fmla="*/ 428874 w 527295"/>
              <a:gd name="connsiteY3" fmla="*/ 370142 h 1097407"/>
              <a:gd name="connsiteX4" fmla="*/ 333008 w 527295"/>
              <a:gd name="connsiteY4" fmla="*/ 600928 h 1097407"/>
              <a:gd name="connsiteX5" fmla="*/ 17355 w 527295"/>
              <a:gd name="connsiteY5" fmla="*/ 420683 h 1097407"/>
              <a:gd name="connsiteX6" fmla="*/ 77108 w 527295"/>
              <a:gd name="connsiteY6" fmla="*/ 165520 h 1097407"/>
              <a:gd name="connsiteX7" fmla="*/ 379129 w 527295"/>
              <a:gd name="connsiteY7" fmla="*/ 97211 h 1097407"/>
              <a:gd name="connsiteX8" fmla="*/ 265344 w 527295"/>
              <a:gd name="connsiteY8" fmla="*/ 681011 h 1097407"/>
              <a:gd name="connsiteX0" fmla="*/ 196681 w 527295"/>
              <a:gd name="connsiteY0" fmla="*/ 1097407 h 1097407"/>
              <a:gd name="connsiteX1" fmla="*/ 99552 w 527295"/>
              <a:gd name="connsiteY1" fmla="*/ 612031 h 1097407"/>
              <a:gd name="connsiteX2" fmla="*/ 234664 w 527295"/>
              <a:gd name="connsiteY2" fmla="*/ 2860 h 1097407"/>
              <a:gd name="connsiteX3" fmla="*/ 428874 w 527295"/>
              <a:gd name="connsiteY3" fmla="*/ 370142 h 1097407"/>
              <a:gd name="connsiteX4" fmla="*/ 333008 w 527295"/>
              <a:gd name="connsiteY4" fmla="*/ 600928 h 1097407"/>
              <a:gd name="connsiteX5" fmla="*/ 17355 w 527295"/>
              <a:gd name="connsiteY5" fmla="*/ 420683 h 1097407"/>
              <a:gd name="connsiteX6" fmla="*/ 77108 w 527295"/>
              <a:gd name="connsiteY6" fmla="*/ 165520 h 1097407"/>
              <a:gd name="connsiteX7" fmla="*/ 379129 w 527295"/>
              <a:gd name="connsiteY7" fmla="*/ 97211 h 1097407"/>
              <a:gd name="connsiteX8" fmla="*/ 265344 w 527295"/>
              <a:gd name="connsiteY8" fmla="*/ 681011 h 1097407"/>
              <a:gd name="connsiteX0" fmla="*/ 195977 w 511793"/>
              <a:gd name="connsiteY0" fmla="*/ 1097407 h 1097407"/>
              <a:gd name="connsiteX1" fmla="*/ 98848 w 511793"/>
              <a:gd name="connsiteY1" fmla="*/ 612031 h 1097407"/>
              <a:gd name="connsiteX2" fmla="*/ 233960 w 511793"/>
              <a:gd name="connsiteY2" fmla="*/ 2860 h 1097407"/>
              <a:gd name="connsiteX3" fmla="*/ 428170 w 511793"/>
              <a:gd name="connsiteY3" fmla="*/ 370142 h 1097407"/>
              <a:gd name="connsiteX4" fmla="*/ 332304 w 511793"/>
              <a:gd name="connsiteY4" fmla="*/ 600928 h 1097407"/>
              <a:gd name="connsiteX5" fmla="*/ 16651 w 511793"/>
              <a:gd name="connsiteY5" fmla="*/ 420683 h 1097407"/>
              <a:gd name="connsiteX6" fmla="*/ 76404 w 511793"/>
              <a:gd name="connsiteY6" fmla="*/ 165520 h 1097407"/>
              <a:gd name="connsiteX7" fmla="*/ 353184 w 511793"/>
              <a:gd name="connsiteY7" fmla="*/ 186400 h 1097407"/>
              <a:gd name="connsiteX8" fmla="*/ 264640 w 511793"/>
              <a:gd name="connsiteY8" fmla="*/ 681011 h 1097407"/>
              <a:gd name="connsiteX0" fmla="*/ 195977 w 511793"/>
              <a:gd name="connsiteY0" fmla="*/ 1096187 h 1096187"/>
              <a:gd name="connsiteX1" fmla="*/ 98848 w 511793"/>
              <a:gd name="connsiteY1" fmla="*/ 610811 h 1096187"/>
              <a:gd name="connsiteX2" fmla="*/ 233960 w 511793"/>
              <a:gd name="connsiteY2" fmla="*/ 1640 h 1096187"/>
              <a:gd name="connsiteX3" fmla="*/ 428170 w 511793"/>
              <a:gd name="connsiteY3" fmla="*/ 419887 h 1096187"/>
              <a:gd name="connsiteX4" fmla="*/ 332304 w 511793"/>
              <a:gd name="connsiteY4" fmla="*/ 599708 h 1096187"/>
              <a:gd name="connsiteX5" fmla="*/ 16651 w 511793"/>
              <a:gd name="connsiteY5" fmla="*/ 419463 h 1096187"/>
              <a:gd name="connsiteX6" fmla="*/ 76404 w 511793"/>
              <a:gd name="connsiteY6" fmla="*/ 164300 h 1096187"/>
              <a:gd name="connsiteX7" fmla="*/ 353184 w 511793"/>
              <a:gd name="connsiteY7" fmla="*/ 185180 h 1096187"/>
              <a:gd name="connsiteX8" fmla="*/ 264640 w 511793"/>
              <a:gd name="connsiteY8" fmla="*/ 679791 h 1096187"/>
              <a:gd name="connsiteX0" fmla="*/ 186137 w 501953"/>
              <a:gd name="connsiteY0" fmla="*/ 1096187 h 1096187"/>
              <a:gd name="connsiteX1" fmla="*/ 89008 w 501953"/>
              <a:gd name="connsiteY1" fmla="*/ 610811 h 1096187"/>
              <a:gd name="connsiteX2" fmla="*/ 224120 w 501953"/>
              <a:gd name="connsiteY2" fmla="*/ 1640 h 1096187"/>
              <a:gd name="connsiteX3" fmla="*/ 418330 w 501953"/>
              <a:gd name="connsiteY3" fmla="*/ 419887 h 1096187"/>
              <a:gd name="connsiteX4" fmla="*/ 183638 w 501953"/>
              <a:gd name="connsiteY4" fmla="*/ 631562 h 1096187"/>
              <a:gd name="connsiteX5" fmla="*/ 6811 w 501953"/>
              <a:gd name="connsiteY5" fmla="*/ 419463 h 1096187"/>
              <a:gd name="connsiteX6" fmla="*/ 66564 w 501953"/>
              <a:gd name="connsiteY6" fmla="*/ 164300 h 1096187"/>
              <a:gd name="connsiteX7" fmla="*/ 343344 w 501953"/>
              <a:gd name="connsiteY7" fmla="*/ 185180 h 1096187"/>
              <a:gd name="connsiteX8" fmla="*/ 254800 w 501953"/>
              <a:gd name="connsiteY8" fmla="*/ 679791 h 1096187"/>
              <a:gd name="connsiteX0" fmla="*/ 186137 w 501953"/>
              <a:gd name="connsiteY0" fmla="*/ 1096187 h 1096187"/>
              <a:gd name="connsiteX1" fmla="*/ 89008 w 501953"/>
              <a:gd name="connsiteY1" fmla="*/ 610811 h 1096187"/>
              <a:gd name="connsiteX2" fmla="*/ 224120 w 501953"/>
              <a:gd name="connsiteY2" fmla="*/ 1640 h 1096187"/>
              <a:gd name="connsiteX3" fmla="*/ 418330 w 501953"/>
              <a:gd name="connsiteY3" fmla="*/ 419887 h 1096187"/>
              <a:gd name="connsiteX4" fmla="*/ 183638 w 501953"/>
              <a:gd name="connsiteY4" fmla="*/ 631562 h 1096187"/>
              <a:gd name="connsiteX5" fmla="*/ 6811 w 501953"/>
              <a:gd name="connsiteY5" fmla="*/ 419463 h 1096187"/>
              <a:gd name="connsiteX6" fmla="*/ 66564 w 501953"/>
              <a:gd name="connsiteY6" fmla="*/ 164300 h 1096187"/>
              <a:gd name="connsiteX7" fmla="*/ 343344 w 501953"/>
              <a:gd name="connsiteY7" fmla="*/ 185180 h 1096187"/>
              <a:gd name="connsiteX8" fmla="*/ 254800 w 501953"/>
              <a:gd name="connsiteY8" fmla="*/ 679791 h 1096187"/>
              <a:gd name="connsiteX0" fmla="*/ 186137 w 501953"/>
              <a:gd name="connsiteY0" fmla="*/ 1096880 h 1096880"/>
              <a:gd name="connsiteX1" fmla="*/ 89008 w 501953"/>
              <a:gd name="connsiteY1" fmla="*/ 611504 h 1096880"/>
              <a:gd name="connsiteX2" fmla="*/ 224120 w 501953"/>
              <a:gd name="connsiteY2" fmla="*/ 2333 h 1096880"/>
              <a:gd name="connsiteX3" fmla="*/ 418330 w 501953"/>
              <a:gd name="connsiteY3" fmla="*/ 420580 h 1096880"/>
              <a:gd name="connsiteX4" fmla="*/ 183638 w 501953"/>
              <a:gd name="connsiteY4" fmla="*/ 632255 h 1096880"/>
              <a:gd name="connsiteX5" fmla="*/ 6811 w 501953"/>
              <a:gd name="connsiteY5" fmla="*/ 420156 h 1096880"/>
              <a:gd name="connsiteX6" fmla="*/ 66564 w 501953"/>
              <a:gd name="connsiteY6" fmla="*/ 164993 h 1096880"/>
              <a:gd name="connsiteX7" fmla="*/ 343344 w 501953"/>
              <a:gd name="connsiteY7" fmla="*/ 185873 h 1096880"/>
              <a:gd name="connsiteX8" fmla="*/ 254800 w 501953"/>
              <a:gd name="connsiteY8" fmla="*/ 680484 h 1096880"/>
              <a:gd name="connsiteX0" fmla="*/ 184882 w 464582"/>
              <a:gd name="connsiteY0" fmla="*/ 1096880 h 1096880"/>
              <a:gd name="connsiteX1" fmla="*/ 87753 w 464582"/>
              <a:gd name="connsiteY1" fmla="*/ 611504 h 1096880"/>
              <a:gd name="connsiteX2" fmla="*/ 222865 w 464582"/>
              <a:gd name="connsiteY2" fmla="*/ 2333 h 1096880"/>
              <a:gd name="connsiteX3" fmla="*/ 417075 w 464582"/>
              <a:gd name="connsiteY3" fmla="*/ 420580 h 1096880"/>
              <a:gd name="connsiteX4" fmla="*/ 182383 w 464582"/>
              <a:gd name="connsiteY4" fmla="*/ 632255 h 1096880"/>
              <a:gd name="connsiteX5" fmla="*/ 5556 w 464582"/>
              <a:gd name="connsiteY5" fmla="*/ 420156 h 1096880"/>
              <a:gd name="connsiteX6" fmla="*/ 65309 w 464582"/>
              <a:gd name="connsiteY6" fmla="*/ 164993 h 1096880"/>
              <a:gd name="connsiteX7" fmla="*/ 272675 w 464582"/>
              <a:gd name="connsiteY7" fmla="*/ 115796 h 1096880"/>
              <a:gd name="connsiteX8" fmla="*/ 253545 w 464582"/>
              <a:gd name="connsiteY8" fmla="*/ 680484 h 1096880"/>
              <a:gd name="connsiteX0" fmla="*/ 218282 w 497982"/>
              <a:gd name="connsiteY0" fmla="*/ 1096880 h 1096880"/>
              <a:gd name="connsiteX1" fmla="*/ 121153 w 497982"/>
              <a:gd name="connsiteY1" fmla="*/ 611504 h 1096880"/>
              <a:gd name="connsiteX2" fmla="*/ 256265 w 497982"/>
              <a:gd name="connsiteY2" fmla="*/ 2333 h 1096880"/>
              <a:gd name="connsiteX3" fmla="*/ 450475 w 497982"/>
              <a:gd name="connsiteY3" fmla="*/ 420580 h 1096880"/>
              <a:gd name="connsiteX4" fmla="*/ 215783 w 497982"/>
              <a:gd name="connsiteY4" fmla="*/ 632255 h 1096880"/>
              <a:gd name="connsiteX5" fmla="*/ 38956 w 497982"/>
              <a:gd name="connsiteY5" fmla="*/ 420156 h 1096880"/>
              <a:gd name="connsiteX6" fmla="*/ 22986 w 497982"/>
              <a:gd name="connsiteY6" fmla="*/ 222329 h 1096880"/>
              <a:gd name="connsiteX7" fmla="*/ 306075 w 497982"/>
              <a:gd name="connsiteY7" fmla="*/ 115796 h 1096880"/>
              <a:gd name="connsiteX8" fmla="*/ 286945 w 497982"/>
              <a:gd name="connsiteY8" fmla="*/ 680484 h 1096880"/>
              <a:gd name="connsiteX0" fmla="*/ 230258 w 509958"/>
              <a:gd name="connsiteY0" fmla="*/ 1096880 h 1096880"/>
              <a:gd name="connsiteX1" fmla="*/ 133129 w 509958"/>
              <a:gd name="connsiteY1" fmla="*/ 611504 h 1096880"/>
              <a:gd name="connsiteX2" fmla="*/ 268241 w 509958"/>
              <a:gd name="connsiteY2" fmla="*/ 2333 h 1096880"/>
              <a:gd name="connsiteX3" fmla="*/ 462451 w 509958"/>
              <a:gd name="connsiteY3" fmla="*/ 420580 h 1096880"/>
              <a:gd name="connsiteX4" fmla="*/ 227759 w 509958"/>
              <a:gd name="connsiteY4" fmla="*/ 632255 h 1096880"/>
              <a:gd name="connsiteX5" fmla="*/ 25690 w 509958"/>
              <a:gd name="connsiteY5" fmla="*/ 528457 h 1096880"/>
              <a:gd name="connsiteX6" fmla="*/ 34962 w 509958"/>
              <a:gd name="connsiteY6" fmla="*/ 222329 h 1096880"/>
              <a:gd name="connsiteX7" fmla="*/ 318051 w 509958"/>
              <a:gd name="connsiteY7" fmla="*/ 115796 h 1096880"/>
              <a:gd name="connsiteX8" fmla="*/ 298921 w 509958"/>
              <a:gd name="connsiteY8" fmla="*/ 680484 h 1096880"/>
              <a:gd name="connsiteX0" fmla="*/ 315912 w 595612"/>
              <a:gd name="connsiteY0" fmla="*/ 1096880 h 1096880"/>
              <a:gd name="connsiteX1" fmla="*/ 218783 w 595612"/>
              <a:gd name="connsiteY1" fmla="*/ 611504 h 1096880"/>
              <a:gd name="connsiteX2" fmla="*/ 353895 w 595612"/>
              <a:gd name="connsiteY2" fmla="*/ 2333 h 1096880"/>
              <a:gd name="connsiteX3" fmla="*/ 548105 w 595612"/>
              <a:gd name="connsiteY3" fmla="*/ 420580 h 1096880"/>
              <a:gd name="connsiteX4" fmla="*/ 313413 w 595612"/>
              <a:gd name="connsiteY4" fmla="*/ 632255 h 1096880"/>
              <a:gd name="connsiteX5" fmla="*/ 111344 w 595612"/>
              <a:gd name="connsiteY5" fmla="*/ 528457 h 1096880"/>
              <a:gd name="connsiteX6" fmla="*/ 13341 w 595612"/>
              <a:gd name="connsiteY6" fmla="*/ 260553 h 1096880"/>
              <a:gd name="connsiteX7" fmla="*/ 403705 w 595612"/>
              <a:gd name="connsiteY7" fmla="*/ 115796 h 1096880"/>
              <a:gd name="connsiteX8" fmla="*/ 384575 w 595612"/>
              <a:gd name="connsiteY8" fmla="*/ 680484 h 1096880"/>
              <a:gd name="connsiteX0" fmla="*/ 233910 w 513610"/>
              <a:gd name="connsiteY0" fmla="*/ 1096880 h 1096880"/>
              <a:gd name="connsiteX1" fmla="*/ 136781 w 513610"/>
              <a:gd name="connsiteY1" fmla="*/ 611504 h 1096880"/>
              <a:gd name="connsiteX2" fmla="*/ 271893 w 513610"/>
              <a:gd name="connsiteY2" fmla="*/ 2333 h 1096880"/>
              <a:gd name="connsiteX3" fmla="*/ 466103 w 513610"/>
              <a:gd name="connsiteY3" fmla="*/ 420580 h 1096880"/>
              <a:gd name="connsiteX4" fmla="*/ 231411 w 513610"/>
              <a:gd name="connsiteY4" fmla="*/ 632255 h 1096880"/>
              <a:gd name="connsiteX5" fmla="*/ 29342 w 513610"/>
              <a:gd name="connsiteY5" fmla="*/ 528457 h 1096880"/>
              <a:gd name="connsiteX6" fmla="*/ 32302 w 513610"/>
              <a:gd name="connsiteY6" fmla="*/ 311519 h 1096880"/>
              <a:gd name="connsiteX7" fmla="*/ 321703 w 513610"/>
              <a:gd name="connsiteY7" fmla="*/ 115796 h 1096880"/>
              <a:gd name="connsiteX8" fmla="*/ 302573 w 513610"/>
              <a:gd name="connsiteY8" fmla="*/ 680484 h 1096880"/>
              <a:gd name="connsiteX0" fmla="*/ 216824 w 496524"/>
              <a:gd name="connsiteY0" fmla="*/ 1096880 h 1096880"/>
              <a:gd name="connsiteX1" fmla="*/ 119695 w 496524"/>
              <a:gd name="connsiteY1" fmla="*/ 611504 h 1096880"/>
              <a:gd name="connsiteX2" fmla="*/ 254807 w 496524"/>
              <a:gd name="connsiteY2" fmla="*/ 2333 h 1096880"/>
              <a:gd name="connsiteX3" fmla="*/ 449017 w 496524"/>
              <a:gd name="connsiteY3" fmla="*/ 420580 h 1096880"/>
              <a:gd name="connsiteX4" fmla="*/ 214325 w 496524"/>
              <a:gd name="connsiteY4" fmla="*/ 632255 h 1096880"/>
              <a:gd name="connsiteX5" fmla="*/ 12256 w 496524"/>
              <a:gd name="connsiteY5" fmla="*/ 528457 h 1096880"/>
              <a:gd name="connsiteX6" fmla="*/ 53078 w 496524"/>
              <a:gd name="connsiteY6" fmla="*/ 349743 h 1096880"/>
              <a:gd name="connsiteX7" fmla="*/ 304617 w 496524"/>
              <a:gd name="connsiteY7" fmla="*/ 115796 h 1096880"/>
              <a:gd name="connsiteX8" fmla="*/ 285487 w 496524"/>
              <a:gd name="connsiteY8" fmla="*/ 680484 h 1096880"/>
              <a:gd name="connsiteX0" fmla="*/ 215467 w 475639"/>
              <a:gd name="connsiteY0" fmla="*/ 1096880 h 1096880"/>
              <a:gd name="connsiteX1" fmla="*/ 118338 w 475639"/>
              <a:gd name="connsiteY1" fmla="*/ 611504 h 1096880"/>
              <a:gd name="connsiteX2" fmla="*/ 253450 w 475639"/>
              <a:gd name="connsiteY2" fmla="*/ 2333 h 1096880"/>
              <a:gd name="connsiteX3" fmla="*/ 447660 w 475639"/>
              <a:gd name="connsiteY3" fmla="*/ 420580 h 1096880"/>
              <a:gd name="connsiteX4" fmla="*/ 212968 w 475639"/>
              <a:gd name="connsiteY4" fmla="*/ 632255 h 1096880"/>
              <a:gd name="connsiteX5" fmla="*/ 10899 w 475639"/>
              <a:gd name="connsiteY5" fmla="*/ 528457 h 1096880"/>
              <a:gd name="connsiteX6" fmla="*/ 51721 w 475639"/>
              <a:gd name="connsiteY6" fmla="*/ 349743 h 1096880"/>
              <a:gd name="connsiteX7" fmla="*/ 259089 w 475639"/>
              <a:gd name="connsiteY7" fmla="*/ 275063 h 1096880"/>
              <a:gd name="connsiteX8" fmla="*/ 284130 w 475639"/>
              <a:gd name="connsiteY8" fmla="*/ 680484 h 1096880"/>
              <a:gd name="connsiteX0" fmla="*/ 215467 w 475639"/>
              <a:gd name="connsiteY0" fmla="*/ 964686 h 964686"/>
              <a:gd name="connsiteX1" fmla="*/ 118338 w 475639"/>
              <a:gd name="connsiteY1" fmla="*/ 479310 h 964686"/>
              <a:gd name="connsiteX2" fmla="*/ 266070 w 475639"/>
              <a:gd name="connsiteY2" fmla="*/ 3924 h 964686"/>
              <a:gd name="connsiteX3" fmla="*/ 447660 w 475639"/>
              <a:gd name="connsiteY3" fmla="*/ 288386 h 964686"/>
              <a:gd name="connsiteX4" fmla="*/ 212968 w 475639"/>
              <a:gd name="connsiteY4" fmla="*/ 500061 h 964686"/>
              <a:gd name="connsiteX5" fmla="*/ 10899 w 475639"/>
              <a:gd name="connsiteY5" fmla="*/ 396263 h 964686"/>
              <a:gd name="connsiteX6" fmla="*/ 51721 w 475639"/>
              <a:gd name="connsiteY6" fmla="*/ 217549 h 964686"/>
              <a:gd name="connsiteX7" fmla="*/ 259089 w 475639"/>
              <a:gd name="connsiteY7" fmla="*/ 142869 h 964686"/>
              <a:gd name="connsiteX8" fmla="*/ 284130 w 475639"/>
              <a:gd name="connsiteY8" fmla="*/ 548290 h 964686"/>
              <a:gd name="connsiteX0" fmla="*/ 215467 w 467033"/>
              <a:gd name="connsiteY0" fmla="*/ 964686 h 964686"/>
              <a:gd name="connsiteX1" fmla="*/ 118338 w 467033"/>
              <a:gd name="connsiteY1" fmla="*/ 479310 h 964686"/>
              <a:gd name="connsiteX2" fmla="*/ 266070 w 467033"/>
              <a:gd name="connsiteY2" fmla="*/ 3924 h 964686"/>
              <a:gd name="connsiteX3" fmla="*/ 447660 w 467033"/>
              <a:gd name="connsiteY3" fmla="*/ 288386 h 964686"/>
              <a:gd name="connsiteX4" fmla="*/ 212968 w 467033"/>
              <a:gd name="connsiteY4" fmla="*/ 500061 h 964686"/>
              <a:gd name="connsiteX5" fmla="*/ 10899 w 467033"/>
              <a:gd name="connsiteY5" fmla="*/ 396263 h 964686"/>
              <a:gd name="connsiteX6" fmla="*/ 51721 w 467033"/>
              <a:gd name="connsiteY6" fmla="*/ 217549 h 964686"/>
              <a:gd name="connsiteX7" fmla="*/ 259089 w 467033"/>
              <a:gd name="connsiteY7" fmla="*/ 142869 h 964686"/>
              <a:gd name="connsiteX8" fmla="*/ 183166 w 467033"/>
              <a:gd name="connsiteY8" fmla="*/ 338057 h 964686"/>
              <a:gd name="connsiteX0" fmla="*/ 215467 w 520949"/>
              <a:gd name="connsiteY0" fmla="*/ 961387 h 961387"/>
              <a:gd name="connsiteX1" fmla="*/ 118338 w 520949"/>
              <a:gd name="connsiteY1" fmla="*/ 476011 h 961387"/>
              <a:gd name="connsiteX2" fmla="*/ 266070 w 520949"/>
              <a:gd name="connsiteY2" fmla="*/ 625 h 961387"/>
              <a:gd name="connsiteX3" fmla="*/ 504453 w 520949"/>
              <a:gd name="connsiteY3" fmla="*/ 387018 h 961387"/>
              <a:gd name="connsiteX4" fmla="*/ 212968 w 520949"/>
              <a:gd name="connsiteY4" fmla="*/ 496762 h 961387"/>
              <a:gd name="connsiteX5" fmla="*/ 10899 w 520949"/>
              <a:gd name="connsiteY5" fmla="*/ 392964 h 961387"/>
              <a:gd name="connsiteX6" fmla="*/ 51721 w 520949"/>
              <a:gd name="connsiteY6" fmla="*/ 214250 h 961387"/>
              <a:gd name="connsiteX7" fmla="*/ 259089 w 520949"/>
              <a:gd name="connsiteY7" fmla="*/ 139570 h 961387"/>
              <a:gd name="connsiteX8" fmla="*/ 183166 w 520949"/>
              <a:gd name="connsiteY8" fmla="*/ 334758 h 961387"/>
              <a:gd name="connsiteX0" fmla="*/ 231050 w 536532"/>
              <a:gd name="connsiteY0" fmla="*/ 961387 h 961387"/>
              <a:gd name="connsiteX1" fmla="*/ 133921 w 536532"/>
              <a:gd name="connsiteY1" fmla="*/ 476011 h 961387"/>
              <a:gd name="connsiteX2" fmla="*/ 281653 w 536532"/>
              <a:gd name="connsiteY2" fmla="*/ 625 h 961387"/>
              <a:gd name="connsiteX3" fmla="*/ 520036 w 536532"/>
              <a:gd name="connsiteY3" fmla="*/ 387018 h 961387"/>
              <a:gd name="connsiteX4" fmla="*/ 228551 w 536532"/>
              <a:gd name="connsiteY4" fmla="*/ 496762 h 961387"/>
              <a:gd name="connsiteX5" fmla="*/ 26482 w 536532"/>
              <a:gd name="connsiteY5" fmla="*/ 392964 h 961387"/>
              <a:gd name="connsiteX6" fmla="*/ 29443 w 536532"/>
              <a:gd name="connsiteY6" fmla="*/ 239733 h 961387"/>
              <a:gd name="connsiteX7" fmla="*/ 274672 w 536532"/>
              <a:gd name="connsiteY7" fmla="*/ 139570 h 961387"/>
              <a:gd name="connsiteX8" fmla="*/ 198749 w 536532"/>
              <a:gd name="connsiteY8" fmla="*/ 334758 h 961387"/>
              <a:gd name="connsiteX0" fmla="*/ 231050 w 536532"/>
              <a:gd name="connsiteY0" fmla="*/ 961387 h 961387"/>
              <a:gd name="connsiteX1" fmla="*/ 133921 w 536532"/>
              <a:gd name="connsiteY1" fmla="*/ 476011 h 961387"/>
              <a:gd name="connsiteX2" fmla="*/ 281653 w 536532"/>
              <a:gd name="connsiteY2" fmla="*/ 625 h 961387"/>
              <a:gd name="connsiteX3" fmla="*/ 520036 w 536532"/>
              <a:gd name="connsiteY3" fmla="*/ 387018 h 961387"/>
              <a:gd name="connsiteX4" fmla="*/ 228551 w 536532"/>
              <a:gd name="connsiteY4" fmla="*/ 496762 h 961387"/>
              <a:gd name="connsiteX5" fmla="*/ 26482 w 536532"/>
              <a:gd name="connsiteY5" fmla="*/ 392964 h 961387"/>
              <a:gd name="connsiteX6" fmla="*/ 29443 w 536532"/>
              <a:gd name="connsiteY6" fmla="*/ 239733 h 961387"/>
              <a:gd name="connsiteX7" fmla="*/ 274672 w 536532"/>
              <a:gd name="connsiteY7" fmla="*/ 139570 h 961387"/>
              <a:gd name="connsiteX8" fmla="*/ 198749 w 536532"/>
              <a:gd name="connsiteY8" fmla="*/ 334758 h 961387"/>
              <a:gd name="connsiteX0" fmla="*/ 252673 w 558155"/>
              <a:gd name="connsiteY0" fmla="*/ 961387 h 961387"/>
              <a:gd name="connsiteX1" fmla="*/ 155544 w 558155"/>
              <a:gd name="connsiteY1" fmla="*/ 476011 h 961387"/>
              <a:gd name="connsiteX2" fmla="*/ 303276 w 558155"/>
              <a:gd name="connsiteY2" fmla="*/ 625 h 961387"/>
              <a:gd name="connsiteX3" fmla="*/ 541659 w 558155"/>
              <a:gd name="connsiteY3" fmla="*/ 387018 h 961387"/>
              <a:gd name="connsiteX4" fmla="*/ 250174 w 558155"/>
              <a:gd name="connsiteY4" fmla="*/ 496762 h 961387"/>
              <a:gd name="connsiteX5" fmla="*/ 48105 w 558155"/>
              <a:gd name="connsiteY5" fmla="*/ 392964 h 961387"/>
              <a:gd name="connsiteX6" fmla="*/ 19515 w 558155"/>
              <a:gd name="connsiteY6" fmla="*/ 239733 h 961387"/>
              <a:gd name="connsiteX7" fmla="*/ 296295 w 558155"/>
              <a:gd name="connsiteY7" fmla="*/ 139570 h 961387"/>
              <a:gd name="connsiteX8" fmla="*/ 220372 w 558155"/>
              <a:gd name="connsiteY8" fmla="*/ 334758 h 961387"/>
              <a:gd name="connsiteX0" fmla="*/ 244560 w 550042"/>
              <a:gd name="connsiteY0" fmla="*/ 961387 h 961387"/>
              <a:gd name="connsiteX1" fmla="*/ 147431 w 550042"/>
              <a:gd name="connsiteY1" fmla="*/ 476011 h 961387"/>
              <a:gd name="connsiteX2" fmla="*/ 295163 w 550042"/>
              <a:gd name="connsiteY2" fmla="*/ 625 h 961387"/>
              <a:gd name="connsiteX3" fmla="*/ 533546 w 550042"/>
              <a:gd name="connsiteY3" fmla="*/ 387018 h 961387"/>
              <a:gd name="connsiteX4" fmla="*/ 242061 w 550042"/>
              <a:gd name="connsiteY4" fmla="*/ 496762 h 961387"/>
              <a:gd name="connsiteX5" fmla="*/ 71543 w 550042"/>
              <a:gd name="connsiteY5" fmla="*/ 412076 h 961387"/>
              <a:gd name="connsiteX6" fmla="*/ 11402 w 550042"/>
              <a:gd name="connsiteY6" fmla="*/ 239733 h 961387"/>
              <a:gd name="connsiteX7" fmla="*/ 288182 w 550042"/>
              <a:gd name="connsiteY7" fmla="*/ 139570 h 961387"/>
              <a:gd name="connsiteX8" fmla="*/ 212259 w 550042"/>
              <a:gd name="connsiteY8" fmla="*/ 334758 h 961387"/>
              <a:gd name="connsiteX0" fmla="*/ 268622 w 574104"/>
              <a:gd name="connsiteY0" fmla="*/ 961387 h 961387"/>
              <a:gd name="connsiteX1" fmla="*/ 171493 w 574104"/>
              <a:gd name="connsiteY1" fmla="*/ 476011 h 961387"/>
              <a:gd name="connsiteX2" fmla="*/ 319225 w 574104"/>
              <a:gd name="connsiteY2" fmla="*/ 625 h 961387"/>
              <a:gd name="connsiteX3" fmla="*/ 557608 w 574104"/>
              <a:gd name="connsiteY3" fmla="*/ 387018 h 961387"/>
              <a:gd name="connsiteX4" fmla="*/ 266123 w 574104"/>
              <a:gd name="connsiteY4" fmla="*/ 496762 h 961387"/>
              <a:gd name="connsiteX5" fmla="*/ 95605 w 574104"/>
              <a:gd name="connsiteY5" fmla="*/ 412076 h 961387"/>
              <a:gd name="connsiteX6" fmla="*/ 35464 w 574104"/>
              <a:gd name="connsiteY6" fmla="*/ 239733 h 961387"/>
              <a:gd name="connsiteX7" fmla="*/ 312244 w 574104"/>
              <a:gd name="connsiteY7" fmla="*/ 139570 h 961387"/>
              <a:gd name="connsiteX8" fmla="*/ 236321 w 574104"/>
              <a:gd name="connsiteY8" fmla="*/ 334758 h 961387"/>
              <a:gd name="connsiteX0" fmla="*/ 237955 w 543437"/>
              <a:gd name="connsiteY0" fmla="*/ 961387 h 961387"/>
              <a:gd name="connsiteX1" fmla="*/ 140826 w 543437"/>
              <a:gd name="connsiteY1" fmla="*/ 476011 h 961387"/>
              <a:gd name="connsiteX2" fmla="*/ 288558 w 543437"/>
              <a:gd name="connsiteY2" fmla="*/ 625 h 961387"/>
              <a:gd name="connsiteX3" fmla="*/ 526941 w 543437"/>
              <a:gd name="connsiteY3" fmla="*/ 387018 h 961387"/>
              <a:gd name="connsiteX4" fmla="*/ 235456 w 543437"/>
              <a:gd name="connsiteY4" fmla="*/ 496762 h 961387"/>
              <a:gd name="connsiteX5" fmla="*/ 64938 w 543437"/>
              <a:gd name="connsiteY5" fmla="*/ 412076 h 961387"/>
              <a:gd name="connsiteX6" fmla="*/ 42658 w 543437"/>
              <a:gd name="connsiteY6" fmla="*/ 226992 h 961387"/>
              <a:gd name="connsiteX7" fmla="*/ 281577 w 543437"/>
              <a:gd name="connsiteY7" fmla="*/ 139570 h 961387"/>
              <a:gd name="connsiteX8" fmla="*/ 205654 w 543437"/>
              <a:gd name="connsiteY8" fmla="*/ 334758 h 961387"/>
              <a:gd name="connsiteX0" fmla="*/ 232347 w 537829"/>
              <a:gd name="connsiteY0" fmla="*/ 961387 h 961387"/>
              <a:gd name="connsiteX1" fmla="*/ 135218 w 537829"/>
              <a:gd name="connsiteY1" fmla="*/ 476011 h 961387"/>
              <a:gd name="connsiteX2" fmla="*/ 282950 w 537829"/>
              <a:gd name="connsiteY2" fmla="*/ 625 h 961387"/>
              <a:gd name="connsiteX3" fmla="*/ 521333 w 537829"/>
              <a:gd name="connsiteY3" fmla="*/ 387018 h 961387"/>
              <a:gd name="connsiteX4" fmla="*/ 229848 w 537829"/>
              <a:gd name="connsiteY4" fmla="*/ 496762 h 961387"/>
              <a:gd name="connsiteX5" fmla="*/ 59330 w 537829"/>
              <a:gd name="connsiteY5" fmla="*/ 412076 h 961387"/>
              <a:gd name="connsiteX6" fmla="*/ 37050 w 537829"/>
              <a:gd name="connsiteY6" fmla="*/ 226992 h 961387"/>
              <a:gd name="connsiteX7" fmla="*/ 275969 w 537829"/>
              <a:gd name="connsiteY7" fmla="*/ 139570 h 961387"/>
              <a:gd name="connsiteX8" fmla="*/ 200046 w 537829"/>
              <a:gd name="connsiteY8" fmla="*/ 334758 h 961387"/>
              <a:gd name="connsiteX0" fmla="*/ 263163 w 568645"/>
              <a:gd name="connsiteY0" fmla="*/ 961387 h 961387"/>
              <a:gd name="connsiteX1" fmla="*/ 166034 w 568645"/>
              <a:gd name="connsiteY1" fmla="*/ 476011 h 961387"/>
              <a:gd name="connsiteX2" fmla="*/ 313766 w 568645"/>
              <a:gd name="connsiteY2" fmla="*/ 625 h 961387"/>
              <a:gd name="connsiteX3" fmla="*/ 552149 w 568645"/>
              <a:gd name="connsiteY3" fmla="*/ 387018 h 961387"/>
              <a:gd name="connsiteX4" fmla="*/ 260664 w 568645"/>
              <a:gd name="connsiteY4" fmla="*/ 496762 h 961387"/>
              <a:gd name="connsiteX5" fmla="*/ 90146 w 568645"/>
              <a:gd name="connsiteY5" fmla="*/ 412076 h 961387"/>
              <a:gd name="connsiteX6" fmla="*/ 30004 w 568645"/>
              <a:gd name="connsiteY6" fmla="*/ 93208 h 961387"/>
              <a:gd name="connsiteX7" fmla="*/ 306785 w 568645"/>
              <a:gd name="connsiteY7" fmla="*/ 139570 h 961387"/>
              <a:gd name="connsiteX8" fmla="*/ 230862 w 568645"/>
              <a:gd name="connsiteY8" fmla="*/ 334758 h 961387"/>
              <a:gd name="connsiteX0" fmla="*/ 290691 w 596173"/>
              <a:gd name="connsiteY0" fmla="*/ 961387 h 961387"/>
              <a:gd name="connsiteX1" fmla="*/ 193562 w 596173"/>
              <a:gd name="connsiteY1" fmla="*/ 476011 h 961387"/>
              <a:gd name="connsiteX2" fmla="*/ 341294 w 596173"/>
              <a:gd name="connsiteY2" fmla="*/ 625 h 961387"/>
              <a:gd name="connsiteX3" fmla="*/ 579677 w 596173"/>
              <a:gd name="connsiteY3" fmla="*/ 387018 h 961387"/>
              <a:gd name="connsiteX4" fmla="*/ 288192 w 596173"/>
              <a:gd name="connsiteY4" fmla="*/ 496762 h 961387"/>
              <a:gd name="connsiteX5" fmla="*/ 117674 w 596173"/>
              <a:gd name="connsiteY5" fmla="*/ 412076 h 961387"/>
              <a:gd name="connsiteX6" fmla="*/ 57532 w 596173"/>
              <a:gd name="connsiteY6" fmla="*/ 93208 h 961387"/>
              <a:gd name="connsiteX7" fmla="*/ 334313 w 596173"/>
              <a:gd name="connsiteY7" fmla="*/ 139570 h 961387"/>
              <a:gd name="connsiteX8" fmla="*/ 258390 w 596173"/>
              <a:gd name="connsiteY8" fmla="*/ 334758 h 961387"/>
              <a:gd name="connsiteX0" fmla="*/ 293465 w 598947"/>
              <a:gd name="connsiteY0" fmla="*/ 961387 h 961387"/>
              <a:gd name="connsiteX1" fmla="*/ 196336 w 598947"/>
              <a:gd name="connsiteY1" fmla="*/ 476011 h 961387"/>
              <a:gd name="connsiteX2" fmla="*/ 344068 w 598947"/>
              <a:gd name="connsiteY2" fmla="*/ 625 h 961387"/>
              <a:gd name="connsiteX3" fmla="*/ 582451 w 598947"/>
              <a:gd name="connsiteY3" fmla="*/ 387018 h 961387"/>
              <a:gd name="connsiteX4" fmla="*/ 290966 w 598947"/>
              <a:gd name="connsiteY4" fmla="*/ 496762 h 961387"/>
              <a:gd name="connsiteX5" fmla="*/ 120448 w 598947"/>
              <a:gd name="connsiteY5" fmla="*/ 412076 h 961387"/>
              <a:gd name="connsiteX6" fmla="*/ 60306 w 598947"/>
              <a:gd name="connsiteY6" fmla="*/ 93208 h 961387"/>
              <a:gd name="connsiteX7" fmla="*/ 337087 w 598947"/>
              <a:gd name="connsiteY7" fmla="*/ 139570 h 961387"/>
              <a:gd name="connsiteX8" fmla="*/ 261164 w 598947"/>
              <a:gd name="connsiteY8" fmla="*/ 334758 h 961387"/>
              <a:gd name="connsiteX0" fmla="*/ 239560 w 545042"/>
              <a:gd name="connsiteY0" fmla="*/ 961387 h 961387"/>
              <a:gd name="connsiteX1" fmla="*/ 142431 w 545042"/>
              <a:gd name="connsiteY1" fmla="*/ 476011 h 961387"/>
              <a:gd name="connsiteX2" fmla="*/ 290163 w 545042"/>
              <a:gd name="connsiteY2" fmla="*/ 625 h 961387"/>
              <a:gd name="connsiteX3" fmla="*/ 528546 w 545042"/>
              <a:gd name="connsiteY3" fmla="*/ 387018 h 961387"/>
              <a:gd name="connsiteX4" fmla="*/ 237061 w 545042"/>
              <a:gd name="connsiteY4" fmla="*/ 496762 h 961387"/>
              <a:gd name="connsiteX5" fmla="*/ 66543 w 545042"/>
              <a:gd name="connsiteY5" fmla="*/ 412076 h 961387"/>
              <a:gd name="connsiteX6" fmla="*/ 75814 w 545042"/>
              <a:gd name="connsiteY6" fmla="*/ 125061 h 961387"/>
              <a:gd name="connsiteX7" fmla="*/ 283182 w 545042"/>
              <a:gd name="connsiteY7" fmla="*/ 139570 h 961387"/>
              <a:gd name="connsiteX8" fmla="*/ 207259 w 545042"/>
              <a:gd name="connsiteY8" fmla="*/ 334758 h 961387"/>
              <a:gd name="connsiteX0" fmla="*/ 239560 w 545042"/>
              <a:gd name="connsiteY0" fmla="*/ 961387 h 961387"/>
              <a:gd name="connsiteX1" fmla="*/ 142431 w 545042"/>
              <a:gd name="connsiteY1" fmla="*/ 476011 h 961387"/>
              <a:gd name="connsiteX2" fmla="*/ 290163 w 545042"/>
              <a:gd name="connsiteY2" fmla="*/ 625 h 961387"/>
              <a:gd name="connsiteX3" fmla="*/ 528546 w 545042"/>
              <a:gd name="connsiteY3" fmla="*/ 387018 h 961387"/>
              <a:gd name="connsiteX4" fmla="*/ 237061 w 545042"/>
              <a:gd name="connsiteY4" fmla="*/ 496762 h 961387"/>
              <a:gd name="connsiteX5" fmla="*/ 66543 w 545042"/>
              <a:gd name="connsiteY5" fmla="*/ 412076 h 961387"/>
              <a:gd name="connsiteX6" fmla="*/ 75814 w 545042"/>
              <a:gd name="connsiteY6" fmla="*/ 125061 h 961387"/>
              <a:gd name="connsiteX7" fmla="*/ 283182 w 545042"/>
              <a:gd name="connsiteY7" fmla="*/ 139570 h 961387"/>
              <a:gd name="connsiteX8" fmla="*/ 207259 w 545042"/>
              <a:gd name="connsiteY8" fmla="*/ 334758 h 961387"/>
              <a:gd name="connsiteX0" fmla="*/ 239560 w 545042"/>
              <a:gd name="connsiteY0" fmla="*/ 961387 h 961387"/>
              <a:gd name="connsiteX1" fmla="*/ 142431 w 545042"/>
              <a:gd name="connsiteY1" fmla="*/ 476011 h 961387"/>
              <a:gd name="connsiteX2" fmla="*/ 290163 w 545042"/>
              <a:gd name="connsiteY2" fmla="*/ 625 h 961387"/>
              <a:gd name="connsiteX3" fmla="*/ 528546 w 545042"/>
              <a:gd name="connsiteY3" fmla="*/ 387018 h 961387"/>
              <a:gd name="connsiteX4" fmla="*/ 237061 w 545042"/>
              <a:gd name="connsiteY4" fmla="*/ 496762 h 961387"/>
              <a:gd name="connsiteX5" fmla="*/ 66543 w 545042"/>
              <a:gd name="connsiteY5" fmla="*/ 412076 h 961387"/>
              <a:gd name="connsiteX6" fmla="*/ 75814 w 545042"/>
              <a:gd name="connsiteY6" fmla="*/ 125061 h 961387"/>
              <a:gd name="connsiteX7" fmla="*/ 283182 w 545042"/>
              <a:gd name="connsiteY7" fmla="*/ 139570 h 961387"/>
              <a:gd name="connsiteX8" fmla="*/ 207259 w 545042"/>
              <a:gd name="connsiteY8" fmla="*/ 334758 h 961387"/>
              <a:gd name="connsiteX0" fmla="*/ 239560 w 545042"/>
              <a:gd name="connsiteY0" fmla="*/ 961387 h 961387"/>
              <a:gd name="connsiteX1" fmla="*/ 142431 w 545042"/>
              <a:gd name="connsiteY1" fmla="*/ 476011 h 961387"/>
              <a:gd name="connsiteX2" fmla="*/ 290163 w 545042"/>
              <a:gd name="connsiteY2" fmla="*/ 625 h 961387"/>
              <a:gd name="connsiteX3" fmla="*/ 528546 w 545042"/>
              <a:gd name="connsiteY3" fmla="*/ 387018 h 961387"/>
              <a:gd name="connsiteX4" fmla="*/ 237061 w 545042"/>
              <a:gd name="connsiteY4" fmla="*/ 496762 h 961387"/>
              <a:gd name="connsiteX5" fmla="*/ 66543 w 545042"/>
              <a:gd name="connsiteY5" fmla="*/ 412076 h 961387"/>
              <a:gd name="connsiteX6" fmla="*/ 75814 w 545042"/>
              <a:gd name="connsiteY6" fmla="*/ 125061 h 961387"/>
              <a:gd name="connsiteX7" fmla="*/ 283182 w 545042"/>
              <a:gd name="connsiteY7" fmla="*/ 139570 h 961387"/>
              <a:gd name="connsiteX8" fmla="*/ 207259 w 545042"/>
              <a:gd name="connsiteY8" fmla="*/ 334758 h 96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5042" h="961387">
                <a:moveTo>
                  <a:pt x="239560" y="961387"/>
                </a:moveTo>
                <a:cubicBezTo>
                  <a:pt x="219652" y="768484"/>
                  <a:pt x="133997" y="636138"/>
                  <a:pt x="142431" y="476011"/>
                </a:cubicBezTo>
                <a:cubicBezTo>
                  <a:pt x="150865" y="315884"/>
                  <a:pt x="225811" y="15457"/>
                  <a:pt x="290163" y="625"/>
                </a:cubicBezTo>
                <a:cubicBezTo>
                  <a:pt x="354515" y="-14207"/>
                  <a:pt x="612068" y="238498"/>
                  <a:pt x="528546" y="387018"/>
                </a:cubicBezTo>
                <a:cubicBezTo>
                  <a:pt x="457645" y="516425"/>
                  <a:pt x="314061" y="492586"/>
                  <a:pt x="237061" y="496762"/>
                </a:cubicBezTo>
                <a:cubicBezTo>
                  <a:pt x="160061" y="500938"/>
                  <a:pt x="93417" y="474026"/>
                  <a:pt x="66543" y="412076"/>
                </a:cubicBezTo>
                <a:cubicBezTo>
                  <a:pt x="39669" y="350126"/>
                  <a:pt x="-73876" y="183219"/>
                  <a:pt x="75814" y="125061"/>
                </a:cubicBezTo>
                <a:cubicBezTo>
                  <a:pt x="225504" y="66903"/>
                  <a:pt x="231537" y="78551"/>
                  <a:pt x="283182" y="139570"/>
                </a:cubicBezTo>
                <a:cubicBezTo>
                  <a:pt x="392147" y="252980"/>
                  <a:pt x="514898" y="392917"/>
                  <a:pt x="207259" y="334758"/>
                </a:cubicBezTo>
              </a:path>
            </a:pathLst>
          </a:custGeom>
          <a:noFill/>
          <a:ln w="76200" cap="rnd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D7A958-C104-438C-BB40-AEA1563D990F}"/>
              </a:ext>
            </a:extLst>
          </p:cNvPr>
          <p:cNvSpPr/>
          <p:nvPr/>
        </p:nvSpPr>
        <p:spPr>
          <a:xfrm rot="5400000">
            <a:off x="7519529" y="2242078"/>
            <a:ext cx="2559843" cy="162141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2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4B14E0-61B9-422E-860D-FB05B6AAD63A}"/>
              </a:ext>
            </a:extLst>
          </p:cNvPr>
          <p:cNvSpPr txBox="1"/>
          <p:nvPr/>
        </p:nvSpPr>
        <p:spPr>
          <a:xfrm>
            <a:off x="11180830" y="2167801"/>
            <a:ext cx="1351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Melted exterior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815D1E-FA3F-454F-A341-3657241DF639}"/>
              </a:ext>
            </a:extLst>
          </p:cNvPr>
          <p:cNvGrpSpPr/>
          <p:nvPr/>
        </p:nvGrpSpPr>
        <p:grpSpPr>
          <a:xfrm>
            <a:off x="834368" y="946638"/>
            <a:ext cx="1162748" cy="2683703"/>
            <a:chOff x="834368" y="946638"/>
            <a:chExt cx="1162748" cy="2683703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2500FA4-CFC0-41AD-8C41-EF694DAF7189}"/>
                </a:ext>
              </a:extLst>
            </p:cNvPr>
            <p:cNvSpPr/>
            <p:nvPr/>
          </p:nvSpPr>
          <p:spPr>
            <a:xfrm rot="5400000">
              <a:off x="1193243" y="2422709"/>
              <a:ext cx="616949" cy="99079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8E6C5F0-86EB-4D59-BFCE-B2909409C31B}"/>
                </a:ext>
              </a:extLst>
            </p:cNvPr>
            <p:cNvSpPr/>
            <p:nvPr/>
          </p:nvSpPr>
          <p:spPr>
            <a:xfrm rot="5400000">
              <a:off x="1197514" y="914351"/>
              <a:ext cx="616949" cy="97087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549598-809E-4CA4-BFF6-D179F27E61FD}"/>
                </a:ext>
              </a:extLst>
            </p:cNvPr>
            <p:cNvSpPr/>
            <p:nvPr/>
          </p:nvSpPr>
          <p:spPr>
            <a:xfrm rot="5400000">
              <a:off x="1183283" y="2789372"/>
              <a:ext cx="616949" cy="97087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7087A1-A4B6-409B-90FE-8256C4EF5D23}"/>
                </a:ext>
              </a:extLst>
            </p:cNvPr>
            <p:cNvSpPr/>
            <p:nvPr/>
          </p:nvSpPr>
          <p:spPr>
            <a:xfrm rot="5400000">
              <a:off x="1194343" y="1331703"/>
              <a:ext cx="616949" cy="97087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60E64F2-C2FC-4F56-AA14-49BEC4A86D88}"/>
                </a:ext>
              </a:extLst>
            </p:cNvPr>
            <p:cNvSpPr/>
            <p:nvPr/>
          </p:nvSpPr>
          <p:spPr>
            <a:xfrm rot="5400000">
              <a:off x="1165597" y="2187225"/>
              <a:ext cx="616949" cy="97087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033CC81-4F12-4ED3-BF33-6E324B5E87AB}"/>
                </a:ext>
              </a:extLst>
            </p:cNvPr>
            <p:cNvSpPr/>
            <p:nvPr/>
          </p:nvSpPr>
          <p:spPr>
            <a:xfrm rot="5400000">
              <a:off x="1139701" y="1714683"/>
              <a:ext cx="616949" cy="97087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BA478BE-683E-4FCF-9E6C-B16650EE5A9A}"/>
                </a:ext>
              </a:extLst>
            </p:cNvPr>
            <p:cNvSpPr/>
            <p:nvPr/>
          </p:nvSpPr>
          <p:spPr>
            <a:xfrm rot="5400000">
              <a:off x="-414393" y="2195399"/>
              <a:ext cx="2683703" cy="186182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>
                  <a:lumMod val="5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10">
            <a:extLst>
              <a:ext uri="{FF2B5EF4-FFF2-40B4-BE49-F238E27FC236}">
                <a16:creationId xmlns:a16="http://schemas.microsoft.com/office/drawing/2014/main" id="{F8B92CE9-2DEB-4542-88EB-D5A4E08F9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2"/>
          <a:stretch/>
        </p:blipFill>
        <p:spPr bwMode="auto">
          <a:xfrm>
            <a:off x="502362" y="3742071"/>
            <a:ext cx="3728110" cy="307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83F07062-90A2-401D-B9C3-576E97B58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2"/>
          <a:stretch/>
        </p:blipFill>
        <p:spPr bwMode="auto">
          <a:xfrm>
            <a:off x="4375263" y="3742071"/>
            <a:ext cx="3731116" cy="307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8">
            <a:extLst>
              <a:ext uri="{FF2B5EF4-FFF2-40B4-BE49-F238E27FC236}">
                <a16:creationId xmlns:a16="http://schemas.microsoft.com/office/drawing/2014/main" id="{78162094-B12C-47F5-8992-EF691546A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6"/>
          <a:stretch/>
        </p:blipFill>
        <p:spPr bwMode="auto">
          <a:xfrm>
            <a:off x="8411916" y="3735109"/>
            <a:ext cx="3688012" cy="307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97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80EF74E-A6F7-4C07-A7AC-E58383B3E53C}"/>
              </a:ext>
            </a:extLst>
          </p:cNvPr>
          <p:cNvGrpSpPr/>
          <p:nvPr/>
        </p:nvGrpSpPr>
        <p:grpSpPr>
          <a:xfrm>
            <a:off x="2810997" y="967052"/>
            <a:ext cx="6570005" cy="2580486"/>
            <a:chOff x="1735796" y="2138756"/>
            <a:chExt cx="6570005" cy="25804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3B45890-DDE1-4A15-B8C7-45739158AD70}"/>
                </a:ext>
              </a:extLst>
            </p:cNvPr>
            <p:cNvGrpSpPr/>
            <p:nvPr/>
          </p:nvGrpSpPr>
          <p:grpSpPr>
            <a:xfrm>
              <a:off x="5092265" y="2138757"/>
              <a:ext cx="3213536" cy="2580485"/>
              <a:chOff x="361044" y="359914"/>
              <a:chExt cx="3739947" cy="3003196"/>
            </a:xfrm>
          </p:grpSpPr>
          <p:pic>
            <p:nvPicPr>
              <p:cNvPr id="5" name="Picture 20">
                <a:extLst>
                  <a:ext uri="{FF2B5EF4-FFF2-40B4-BE49-F238E27FC236}">
                    <a16:creationId xmlns:a16="http://schemas.microsoft.com/office/drawing/2014/main" id="{A99F5E52-79A3-4725-B382-DBBC37716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044" y="359914"/>
                <a:ext cx="3739947" cy="30031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5FC0DF4-4C80-4634-89BA-1C477913C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0461" y="2643163"/>
                <a:ext cx="370166" cy="45290"/>
              </a:xfrm>
              <a:prstGeom prst="line">
                <a:avLst/>
              </a:prstGeom>
              <a:ln w="88900">
                <a:solidFill>
                  <a:schemeClr val="accent6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BFDB9BA-96A1-45B9-89F9-B3D3FF3CD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0801" y="2385821"/>
                <a:ext cx="546635" cy="146374"/>
              </a:xfrm>
              <a:prstGeom prst="line">
                <a:avLst/>
              </a:prstGeom>
              <a:ln w="88900">
                <a:solidFill>
                  <a:schemeClr val="accent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E98015-68EC-4D2C-AD89-ED17A9C913CF}"/>
                  </a:ext>
                </a:extLst>
              </p:cNvPr>
              <p:cNvSpPr txBox="1"/>
              <p:nvPr/>
            </p:nvSpPr>
            <p:spPr>
              <a:xfrm>
                <a:off x="1028106" y="2254793"/>
                <a:ext cx="336863" cy="383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/>
                    </a:solidFill>
                  </a:rPr>
                  <a:t>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45C5B0-0ABD-41C1-9EE3-87B597EE240E}"/>
                  </a:ext>
                </a:extLst>
              </p:cNvPr>
              <p:cNvSpPr txBox="1"/>
              <p:nvPr/>
            </p:nvSpPr>
            <p:spPr>
              <a:xfrm>
                <a:off x="1449207" y="2068558"/>
                <a:ext cx="336863" cy="383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E263BD-0BA5-40F7-B719-CEA5E05C810F}"/>
                  </a:ext>
                </a:extLst>
              </p:cNvPr>
              <p:cNvSpPr txBox="1"/>
              <p:nvPr/>
            </p:nvSpPr>
            <p:spPr>
              <a:xfrm>
                <a:off x="2563334" y="1325691"/>
                <a:ext cx="318536" cy="383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C</a:t>
                </a: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24ECF31-E122-49AF-B11B-AE6B484A4595}"/>
                  </a:ext>
                </a:extLst>
              </p:cNvPr>
              <p:cNvSpPr/>
              <p:nvPr/>
            </p:nvSpPr>
            <p:spPr>
              <a:xfrm>
                <a:off x="1907436" y="735293"/>
                <a:ext cx="2075387" cy="1629399"/>
              </a:xfrm>
              <a:custGeom>
                <a:avLst/>
                <a:gdLst>
                  <a:gd name="connsiteX0" fmla="*/ 6966 w 2127997"/>
                  <a:gd name="connsiteY0" fmla="*/ 1508288 h 1508288"/>
                  <a:gd name="connsiteX1" fmla="*/ 327477 w 2127997"/>
                  <a:gd name="connsiteY1" fmla="*/ 791851 h 1508288"/>
                  <a:gd name="connsiteX2" fmla="*/ 2127997 w 2127997"/>
                  <a:gd name="connsiteY2" fmla="*/ 0 h 1508288"/>
                  <a:gd name="connsiteX0" fmla="*/ 0 w 2121031"/>
                  <a:gd name="connsiteY0" fmla="*/ 1508288 h 1508288"/>
                  <a:gd name="connsiteX1" fmla="*/ 320511 w 2121031"/>
                  <a:gd name="connsiteY1" fmla="*/ 791851 h 1508288"/>
                  <a:gd name="connsiteX2" fmla="*/ 2121031 w 2121031"/>
                  <a:gd name="connsiteY2" fmla="*/ 0 h 1508288"/>
                  <a:gd name="connsiteX0" fmla="*/ 0 w 2121031"/>
                  <a:gd name="connsiteY0" fmla="*/ 1508288 h 1508288"/>
                  <a:gd name="connsiteX1" fmla="*/ 575035 w 2121031"/>
                  <a:gd name="connsiteY1" fmla="*/ 546754 h 1508288"/>
                  <a:gd name="connsiteX2" fmla="*/ 2121031 w 2121031"/>
                  <a:gd name="connsiteY2" fmla="*/ 0 h 1508288"/>
                  <a:gd name="connsiteX0" fmla="*/ 0 w 2121031"/>
                  <a:gd name="connsiteY0" fmla="*/ 1508288 h 1508288"/>
                  <a:gd name="connsiteX1" fmla="*/ 575035 w 2121031"/>
                  <a:gd name="connsiteY1" fmla="*/ 546754 h 1508288"/>
                  <a:gd name="connsiteX2" fmla="*/ 2121031 w 2121031"/>
                  <a:gd name="connsiteY2" fmla="*/ 0 h 1508288"/>
                  <a:gd name="connsiteX0" fmla="*/ 0 w 2121031"/>
                  <a:gd name="connsiteY0" fmla="*/ 1508288 h 1508288"/>
                  <a:gd name="connsiteX1" fmla="*/ 575035 w 2121031"/>
                  <a:gd name="connsiteY1" fmla="*/ 546754 h 1508288"/>
                  <a:gd name="connsiteX2" fmla="*/ 2121031 w 2121031"/>
                  <a:gd name="connsiteY2" fmla="*/ 0 h 1508288"/>
                  <a:gd name="connsiteX0" fmla="*/ 0 w 2073897"/>
                  <a:gd name="connsiteY0" fmla="*/ 1508288 h 1508288"/>
                  <a:gd name="connsiteX1" fmla="*/ 527901 w 2073897"/>
                  <a:gd name="connsiteY1" fmla="*/ 546754 h 1508288"/>
                  <a:gd name="connsiteX2" fmla="*/ 2073897 w 2073897"/>
                  <a:gd name="connsiteY2" fmla="*/ 0 h 1508288"/>
                  <a:gd name="connsiteX0" fmla="*/ 0 w 2073897"/>
                  <a:gd name="connsiteY0" fmla="*/ 1508288 h 1508288"/>
                  <a:gd name="connsiteX1" fmla="*/ 527901 w 2073897"/>
                  <a:gd name="connsiteY1" fmla="*/ 546754 h 1508288"/>
                  <a:gd name="connsiteX2" fmla="*/ 2073897 w 2073897"/>
                  <a:gd name="connsiteY2" fmla="*/ 0 h 1508288"/>
                  <a:gd name="connsiteX0" fmla="*/ 0 w 2073897"/>
                  <a:gd name="connsiteY0" fmla="*/ 1536569 h 1536569"/>
                  <a:gd name="connsiteX1" fmla="*/ 527901 w 2073897"/>
                  <a:gd name="connsiteY1" fmla="*/ 546754 h 1536569"/>
                  <a:gd name="connsiteX2" fmla="*/ 2073897 w 2073897"/>
                  <a:gd name="connsiteY2" fmla="*/ 0 h 1536569"/>
                  <a:gd name="connsiteX0" fmla="*/ 0 w 2102177"/>
                  <a:gd name="connsiteY0" fmla="*/ 1593130 h 1593130"/>
                  <a:gd name="connsiteX1" fmla="*/ 556181 w 2102177"/>
                  <a:gd name="connsiteY1" fmla="*/ 546754 h 1593130"/>
                  <a:gd name="connsiteX2" fmla="*/ 2102177 w 2102177"/>
                  <a:gd name="connsiteY2" fmla="*/ 0 h 1593130"/>
                  <a:gd name="connsiteX0" fmla="*/ 0 w 2102177"/>
                  <a:gd name="connsiteY0" fmla="*/ 1593130 h 1593130"/>
                  <a:gd name="connsiteX1" fmla="*/ 490193 w 2102177"/>
                  <a:gd name="connsiteY1" fmla="*/ 603315 h 1593130"/>
                  <a:gd name="connsiteX2" fmla="*/ 2102177 w 2102177"/>
                  <a:gd name="connsiteY2" fmla="*/ 0 h 1593130"/>
                  <a:gd name="connsiteX0" fmla="*/ 0 w 2102177"/>
                  <a:gd name="connsiteY0" fmla="*/ 1593130 h 1593130"/>
                  <a:gd name="connsiteX1" fmla="*/ 490193 w 2102177"/>
                  <a:gd name="connsiteY1" fmla="*/ 603315 h 1593130"/>
                  <a:gd name="connsiteX2" fmla="*/ 2102177 w 2102177"/>
                  <a:gd name="connsiteY2" fmla="*/ 0 h 1593130"/>
                  <a:gd name="connsiteX0" fmla="*/ 0 w 2102177"/>
                  <a:gd name="connsiteY0" fmla="*/ 1593130 h 1593130"/>
                  <a:gd name="connsiteX1" fmla="*/ 490193 w 2102177"/>
                  <a:gd name="connsiteY1" fmla="*/ 603315 h 1593130"/>
                  <a:gd name="connsiteX2" fmla="*/ 2102177 w 2102177"/>
                  <a:gd name="connsiteY2" fmla="*/ 0 h 1593130"/>
                  <a:gd name="connsiteX0" fmla="*/ 0 w 2102177"/>
                  <a:gd name="connsiteY0" fmla="*/ 1564849 h 1564849"/>
                  <a:gd name="connsiteX1" fmla="*/ 490193 w 2102177"/>
                  <a:gd name="connsiteY1" fmla="*/ 575034 h 1564849"/>
                  <a:gd name="connsiteX2" fmla="*/ 2102177 w 2102177"/>
                  <a:gd name="connsiteY2" fmla="*/ 0 h 1564849"/>
                  <a:gd name="connsiteX0" fmla="*/ 0 w 2102177"/>
                  <a:gd name="connsiteY0" fmla="*/ 1564849 h 1564849"/>
                  <a:gd name="connsiteX1" fmla="*/ 584461 w 2102177"/>
                  <a:gd name="connsiteY1" fmla="*/ 499620 h 1564849"/>
                  <a:gd name="connsiteX2" fmla="*/ 2102177 w 2102177"/>
                  <a:gd name="connsiteY2" fmla="*/ 0 h 1564849"/>
                  <a:gd name="connsiteX0" fmla="*/ 0 w 2102177"/>
                  <a:gd name="connsiteY0" fmla="*/ 1564849 h 1564849"/>
                  <a:gd name="connsiteX1" fmla="*/ 584461 w 2102177"/>
                  <a:gd name="connsiteY1" fmla="*/ 499620 h 1564849"/>
                  <a:gd name="connsiteX2" fmla="*/ 2102177 w 2102177"/>
                  <a:gd name="connsiteY2" fmla="*/ 0 h 1564849"/>
                  <a:gd name="connsiteX0" fmla="*/ 0 w 2102177"/>
                  <a:gd name="connsiteY0" fmla="*/ 1564849 h 1564849"/>
                  <a:gd name="connsiteX1" fmla="*/ 593888 w 2102177"/>
                  <a:gd name="connsiteY1" fmla="*/ 527901 h 1564849"/>
                  <a:gd name="connsiteX2" fmla="*/ 2102177 w 2102177"/>
                  <a:gd name="connsiteY2" fmla="*/ 0 h 1564849"/>
                  <a:gd name="connsiteX0" fmla="*/ 0 w 2102177"/>
                  <a:gd name="connsiteY0" fmla="*/ 1564849 h 1564849"/>
                  <a:gd name="connsiteX1" fmla="*/ 593888 w 2102177"/>
                  <a:gd name="connsiteY1" fmla="*/ 527901 h 1564849"/>
                  <a:gd name="connsiteX2" fmla="*/ 2102177 w 2102177"/>
                  <a:gd name="connsiteY2" fmla="*/ 0 h 1564849"/>
                  <a:gd name="connsiteX0" fmla="*/ 0 w 2102177"/>
                  <a:gd name="connsiteY0" fmla="*/ 1593130 h 1593130"/>
                  <a:gd name="connsiteX1" fmla="*/ 593888 w 2102177"/>
                  <a:gd name="connsiteY1" fmla="*/ 527901 h 1593130"/>
                  <a:gd name="connsiteX2" fmla="*/ 2102177 w 2102177"/>
                  <a:gd name="connsiteY2" fmla="*/ 0 h 1593130"/>
                  <a:gd name="connsiteX0" fmla="*/ 0 w 2102177"/>
                  <a:gd name="connsiteY0" fmla="*/ 1593130 h 1593130"/>
                  <a:gd name="connsiteX1" fmla="*/ 593888 w 2102177"/>
                  <a:gd name="connsiteY1" fmla="*/ 527901 h 1593130"/>
                  <a:gd name="connsiteX2" fmla="*/ 2102177 w 2102177"/>
                  <a:gd name="connsiteY2" fmla="*/ 0 h 1593130"/>
                  <a:gd name="connsiteX0" fmla="*/ 0 w 2102177"/>
                  <a:gd name="connsiteY0" fmla="*/ 1536690 h 1536690"/>
                  <a:gd name="connsiteX1" fmla="*/ 593888 w 2102177"/>
                  <a:gd name="connsiteY1" fmla="*/ 527901 h 1536690"/>
                  <a:gd name="connsiteX2" fmla="*/ 2102177 w 2102177"/>
                  <a:gd name="connsiteY2" fmla="*/ 0 h 1536690"/>
                  <a:gd name="connsiteX0" fmla="*/ 0 w 2082558"/>
                  <a:gd name="connsiteY0" fmla="*/ 1555503 h 1555503"/>
                  <a:gd name="connsiteX1" fmla="*/ 574269 w 2082558"/>
                  <a:gd name="connsiteY1" fmla="*/ 527901 h 1555503"/>
                  <a:gd name="connsiteX2" fmla="*/ 2082558 w 2082558"/>
                  <a:gd name="connsiteY2" fmla="*/ 0 h 1555503"/>
                  <a:gd name="connsiteX0" fmla="*/ 0 w 2082558"/>
                  <a:gd name="connsiteY0" fmla="*/ 1555503 h 1555503"/>
                  <a:gd name="connsiteX1" fmla="*/ 574269 w 2082558"/>
                  <a:gd name="connsiteY1" fmla="*/ 527901 h 1555503"/>
                  <a:gd name="connsiteX2" fmla="*/ 2082558 w 2082558"/>
                  <a:gd name="connsiteY2" fmla="*/ 0 h 1555503"/>
                  <a:gd name="connsiteX0" fmla="*/ 0 w 2082558"/>
                  <a:gd name="connsiteY0" fmla="*/ 1555503 h 1555503"/>
                  <a:gd name="connsiteX1" fmla="*/ 574269 w 2082558"/>
                  <a:gd name="connsiteY1" fmla="*/ 527901 h 1555503"/>
                  <a:gd name="connsiteX2" fmla="*/ 2082558 w 2082558"/>
                  <a:gd name="connsiteY2" fmla="*/ 0 h 1555503"/>
                  <a:gd name="connsiteX0" fmla="*/ 0 w 2082558"/>
                  <a:gd name="connsiteY0" fmla="*/ 1555503 h 1555503"/>
                  <a:gd name="connsiteX1" fmla="*/ 574269 w 2082558"/>
                  <a:gd name="connsiteY1" fmla="*/ 527901 h 1555503"/>
                  <a:gd name="connsiteX2" fmla="*/ 2082558 w 2082558"/>
                  <a:gd name="connsiteY2" fmla="*/ 0 h 155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2558" h="1555503">
                    <a:moveTo>
                      <a:pt x="0" y="1555503"/>
                    </a:moveTo>
                    <a:cubicBezTo>
                      <a:pt x="87198" y="1049598"/>
                      <a:pt x="145349" y="788708"/>
                      <a:pt x="574269" y="527901"/>
                    </a:cubicBezTo>
                    <a:cubicBezTo>
                      <a:pt x="927775" y="276520"/>
                      <a:pt x="1647918" y="3323"/>
                      <a:pt x="2082558" y="0"/>
                    </a:cubicBezTo>
                  </a:path>
                </a:pathLst>
              </a:custGeom>
              <a:noFill/>
              <a:ln w="88900">
                <a:solidFill>
                  <a:schemeClr val="accent1">
                    <a:shade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20">
              <a:extLst>
                <a:ext uri="{FF2B5EF4-FFF2-40B4-BE49-F238E27FC236}">
                  <a16:creationId xmlns:a16="http://schemas.microsoft.com/office/drawing/2014/main" id="{451394E1-A858-4567-9AB2-BD8E355A3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5796" y="2138756"/>
              <a:ext cx="3213536" cy="2580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4448706-273B-4A1D-9FF8-5BDD8C8E1936}"/>
              </a:ext>
            </a:extLst>
          </p:cNvPr>
          <p:cNvSpPr txBox="1"/>
          <p:nvPr/>
        </p:nvSpPr>
        <p:spPr>
          <a:xfrm>
            <a:off x="2116138" y="3400642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DDF96F-5A02-4B70-8E6A-E3ED544C0F68}"/>
              </a:ext>
            </a:extLst>
          </p:cNvPr>
          <p:cNvSpPr txBox="1"/>
          <p:nvPr/>
        </p:nvSpPr>
        <p:spPr>
          <a:xfrm>
            <a:off x="5970913" y="3383227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84C751-B800-4D15-9987-0FE6C6FD9B3D}"/>
              </a:ext>
            </a:extLst>
          </p:cNvPr>
          <p:cNvSpPr txBox="1"/>
          <p:nvPr/>
        </p:nvSpPr>
        <p:spPr>
          <a:xfrm>
            <a:off x="9915855" y="340064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C</a:t>
            </a:r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9866CA6B-3E67-4E14-8BCC-2A6DB8272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2"/>
          <a:stretch/>
        </p:blipFill>
        <p:spPr bwMode="auto">
          <a:xfrm>
            <a:off x="387206" y="3768658"/>
            <a:ext cx="3728110" cy="307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78CAA6E2-631C-4B23-9E4E-DD47188AD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2"/>
          <a:stretch/>
        </p:blipFill>
        <p:spPr bwMode="auto">
          <a:xfrm>
            <a:off x="4201541" y="3768658"/>
            <a:ext cx="3731116" cy="307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>
            <a:extLst>
              <a:ext uri="{FF2B5EF4-FFF2-40B4-BE49-F238E27FC236}">
                <a16:creationId xmlns:a16="http://schemas.microsoft.com/office/drawing/2014/main" id="{DE150E80-23B6-449D-BC6B-85542C7B0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6"/>
          <a:stretch/>
        </p:blipFill>
        <p:spPr bwMode="auto">
          <a:xfrm>
            <a:off x="8132515" y="3766103"/>
            <a:ext cx="3688012" cy="307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E2243F5-B9D3-4D81-9BD0-6DD986EE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3" y="-159808"/>
            <a:ext cx="10515600" cy="1325563"/>
          </a:xfrm>
        </p:spPr>
        <p:txBody>
          <a:bodyPr/>
          <a:lstStyle/>
          <a:p>
            <a:r>
              <a:rPr lang="en-US" dirty="0"/>
              <a:t>Height vs. Internal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DBCFC-F708-4FB7-86BA-356C51156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1648" y="20489"/>
            <a:ext cx="2140352" cy="363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A45098-3918-4446-B3F0-2671C663E6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9177" y="324011"/>
            <a:ext cx="1396603" cy="35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E64F-2E73-44D5-8F65-0887C51E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4276-D16D-4B3A-A1AC-D9365CFB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structures were present in the predicted results</a:t>
            </a:r>
          </a:p>
          <a:p>
            <a:pPr lvl="1"/>
            <a:r>
              <a:rPr lang="en-US" dirty="0"/>
              <a:t>Condensed and extended conformations</a:t>
            </a:r>
          </a:p>
          <a:p>
            <a:r>
              <a:rPr lang="en-US" dirty="0"/>
              <a:t>Discrepancy at &gt; 30 mM could be explained by salt displacing enough H+ to change the charge distribution significantly</a:t>
            </a:r>
          </a:p>
          <a:p>
            <a:pPr lvl="1"/>
            <a:r>
              <a:rPr lang="en-US" dirty="0"/>
              <a:t> pH = 2.4 (4 mM): 0.124 </a:t>
            </a:r>
            <a:r>
              <a:rPr lang="en-US" dirty="0">
                <a:sym typeface="Wingdings" panose="05000000000000000000" pitchFamily="2" charset="2"/>
              </a:rPr>
              <a:t> pH = 3.4 (0.4 mM): 0.085</a:t>
            </a:r>
          </a:p>
          <a:p>
            <a:r>
              <a:rPr lang="en-US" dirty="0">
                <a:sym typeface="Wingdings" panose="05000000000000000000" pitchFamily="2" charset="2"/>
              </a:rPr>
              <a:t>Preliminary experimental results suggests charge distribution as a function of local pH is necessary for a system at bodily conditions (pH = 7.40)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9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144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NF Brush Update</vt:lpstr>
      <vt:lpstr>Model parameters</vt:lpstr>
      <vt:lpstr>Microphase separation</vt:lpstr>
      <vt:lpstr>Height vs. Internal Structure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Brush Update</dc:title>
  <dc:creator>Takashi Yokokura</dc:creator>
  <cp:lastModifiedBy>Takashi Yokokura</cp:lastModifiedBy>
  <cp:revision>91</cp:revision>
  <dcterms:created xsi:type="dcterms:W3CDTF">2022-03-08T19:25:33Z</dcterms:created>
  <dcterms:modified xsi:type="dcterms:W3CDTF">2022-03-17T17:09:34Z</dcterms:modified>
</cp:coreProperties>
</file>