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69" r:id="rId4"/>
    <p:sldId id="270" r:id="rId5"/>
    <p:sldId id="290" r:id="rId6"/>
    <p:sldId id="276" r:id="rId7"/>
    <p:sldId id="281" r:id="rId8"/>
    <p:sldId id="285" r:id="rId9"/>
    <p:sldId id="286" r:id="rId10"/>
    <p:sldId id="275" r:id="rId11"/>
    <p:sldId id="295" r:id="rId12"/>
    <p:sldId id="268" r:id="rId13"/>
    <p:sldId id="267" r:id="rId14"/>
    <p:sldId id="300" r:id="rId15"/>
    <p:sldId id="266" r:id="rId16"/>
    <p:sldId id="264" r:id="rId17"/>
    <p:sldId id="265" r:id="rId18"/>
    <p:sldId id="287" r:id="rId19"/>
    <p:sldId id="299" r:id="rId20"/>
    <p:sldId id="277" r:id="rId21"/>
    <p:sldId id="297" r:id="rId22"/>
    <p:sldId id="298" r:id="rId23"/>
    <p:sldId id="294" r:id="rId24"/>
    <p:sldId id="279" r:id="rId25"/>
    <p:sldId id="280" r:id="rId26"/>
    <p:sldId id="282" r:id="rId27"/>
    <p:sldId id="296" r:id="rId28"/>
    <p:sldId id="284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0.png"/><Relationship Id="rId7" Type="http://schemas.openxmlformats.org/officeDocument/2006/relationships/image" Target="../media/image63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855" y="1141413"/>
            <a:ext cx="992028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and Phase Response of </a:t>
            </a:r>
            <a:br>
              <a:rPr lang="en-US" dirty="0"/>
            </a:br>
            <a:r>
              <a:rPr lang="en-US" dirty="0"/>
              <a:t>Neurofilament-Heavy Protein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60825"/>
            <a:ext cx="9144000" cy="1655762"/>
          </a:xfrm>
        </p:spPr>
        <p:txBody>
          <a:bodyPr/>
          <a:lstStyle/>
          <a:p>
            <a:r>
              <a:rPr lang="en-US" dirty="0"/>
              <a:t>Takashi Yokokura</a:t>
            </a:r>
          </a:p>
          <a:p>
            <a:r>
              <a:rPr lang="en-US" dirty="0"/>
              <a:t>Wang Group Meeting</a:t>
            </a:r>
          </a:p>
          <a:p>
            <a:r>
              <a:rPr lang="en-US" dirty="0"/>
              <a:t>04/01/2022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NFH</a:t>
            </a:r>
            <a:r>
              <a:rPr lang="en-US" sz="2000" dirty="0"/>
              <a:t> </a:t>
            </a:r>
            <a:r>
              <a:rPr lang="en-US" sz="2000" b="1" dirty="0"/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A01A-A679-4E50-A2A3-69F81B92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Previous Experiment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E4AC-5469-4D27-9886-48EC7CB5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8" y="4178985"/>
            <a:ext cx="11364884" cy="2490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Neurofilament-Heavy (NFH) sidearms grown by</a:t>
            </a:r>
            <a:r>
              <a:rPr lang="en-US" sz="1800" i="1" dirty="0"/>
              <a:t> E. coli</a:t>
            </a:r>
            <a:r>
              <a:rPr lang="en-US" sz="1800" dirty="0"/>
              <a:t> and grafted onto a planar surface as an “intrinsically disordered protein brush” for use as biomaterial (flow valves, smart sensors, etc.)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Measured height response at various pH and salt concentrations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All following results will be for the response to salt concentration at constant pH = 2.40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Low and constant pH minimizes the amount of charge annealing in weak 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7C00D-2113-46C1-9540-B1F66997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BF4BBC-A6D5-41EC-9E49-9A001DD70F3E}"/>
              </a:ext>
            </a:extLst>
          </p:cNvPr>
          <p:cNvGrpSpPr/>
          <p:nvPr/>
        </p:nvGrpSpPr>
        <p:grpSpPr>
          <a:xfrm>
            <a:off x="214993" y="1485781"/>
            <a:ext cx="7607444" cy="2130975"/>
            <a:chOff x="838200" y="1281399"/>
            <a:chExt cx="7607444" cy="21309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9F7F87-FCAC-4CE2-B433-19AFFB1E5B81}"/>
                </a:ext>
              </a:extLst>
            </p:cNvPr>
            <p:cNvGrpSpPr/>
            <p:nvPr/>
          </p:nvGrpSpPr>
          <p:grpSpPr>
            <a:xfrm>
              <a:off x="838200" y="1281399"/>
              <a:ext cx="4792436" cy="2111262"/>
              <a:chOff x="465364" y="2167849"/>
              <a:chExt cx="4792436" cy="21112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19815A-63CA-4FB7-B428-A30EA6E6F7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6805"/>
              <a:stretch/>
            </p:blipFill>
            <p:spPr>
              <a:xfrm>
                <a:off x="465364" y="2939143"/>
                <a:ext cx="4792436" cy="133996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A21A2C4-A682-4ECB-877F-8177873CB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9381"/>
              <a:stretch/>
            </p:blipFill>
            <p:spPr>
              <a:xfrm>
                <a:off x="465364" y="2167849"/>
                <a:ext cx="4792436" cy="771294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711EC3-F4E8-482E-AF08-2BE1E0E0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4371" y="2563586"/>
              <a:ext cx="976995" cy="6613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328CD-E309-4ACC-B694-6D2C5B8C08C9}"/>
                </a:ext>
              </a:extLst>
            </p:cNvPr>
            <p:cNvSpPr txBox="1"/>
            <p:nvPr/>
          </p:nvSpPr>
          <p:spPr>
            <a:xfrm>
              <a:off x="5905464" y="1581326"/>
              <a:ext cx="25401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Ongoing (separate) collaboration with Erika Ding, PhD Candidate in Kumar Group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02E57F-0A06-4860-AFA9-C1A95FB7D670}"/>
                </a:ext>
              </a:extLst>
            </p:cNvPr>
            <p:cNvCxnSpPr>
              <a:cxnSpLocks/>
            </p:cNvCxnSpPr>
            <p:nvPr/>
          </p:nvCxnSpPr>
          <p:spPr>
            <a:xfrm>
              <a:off x="4746565" y="3412374"/>
              <a:ext cx="80455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93EDF6B-F0CF-460A-8579-47C5D2150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7822437" y="1346864"/>
            <a:ext cx="4154570" cy="27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 –</a:t>
            </a:r>
            <a:r>
              <a:rPr lang="en-US" dirty="0"/>
              <a:t> Coarse Graining </a:t>
            </a:r>
            <a:r>
              <a:rPr lang="en-US" b="1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465535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73479" y="1040266"/>
            <a:ext cx="5727927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3570513" y="3429000"/>
            <a:ext cx="8564336" cy="1586856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60ED-146B-48D0-8E44-7E6A9FA0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1854543" cy="800128"/>
          </a:xfrm>
        </p:spPr>
        <p:txBody>
          <a:bodyPr>
            <a:normAutofit/>
          </a:bodyPr>
          <a:lstStyle/>
          <a:p>
            <a:r>
              <a:rPr lang="en-US" b="1" dirty="0"/>
              <a:t>NFH Brush</a:t>
            </a:r>
            <a:r>
              <a:rPr lang="en-US" dirty="0"/>
              <a:t> – Experimental vs. Predicted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6D0EC-CEC4-46AC-9523-7E526512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981486-DF4A-4746-B1E5-9EA1A043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385" y="1896794"/>
            <a:ext cx="6319157" cy="37072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Very good match (excellent if metastable used)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Sharp transition properly reproduced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Plot reports impossible ionic strengths given current pH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At pH = 2.4,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Extended curves give more insight into polymer conformation (as shown on next slide)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5C7B7B-BAFD-4816-BD51-371B1189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90" y="4029528"/>
            <a:ext cx="1287577" cy="32354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79B6247-067F-4C7C-BC74-4B20B5ED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0" y="1896794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7BA8-508B-470A-B103-F3A906A3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1438163" cy="8001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NFH Brush</a:t>
            </a:r>
            <a:r>
              <a:rPr lang="en-US" dirty="0"/>
              <a:t> – Conformational Competition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AF77-F2E1-4701-8D08-AC41B90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030409-5E0A-47A6-A7AD-CEABE2594517}"/>
                  </a:ext>
                </a:extLst>
              </p:cNvPr>
              <p:cNvSpPr txBox="1"/>
              <p:nvPr/>
            </p:nvSpPr>
            <p:spPr>
              <a:xfrm>
                <a:off x="360417" y="1198201"/>
                <a:ext cx="5139102" cy="108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Lucida Grande" pitchFamily="2" charset="0"/>
                        <a:cs typeface="Lucida Grande" pitchFamily="2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C”,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Lucida Grande" pitchFamily="2" charset="0"/>
                        <a:cs typeface="Lucida Grande" pitchFamily="2" charset="0"/>
                      </a:rPr>
                      <m:t>𝑥</m:t>
                    </m:r>
                  </m:oMath>
                </a14:m>
                <a:r>
                  <a:rPr lang="en-US" sz="2000" i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 </a:t>
                </a: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denotes number of condensed regions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Condensed regions can exist with extended, diffuse regions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030409-5E0A-47A6-A7AD-CEABE259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7" y="1198201"/>
                <a:ext cx="5139102" cy="1088055"/>
              </a:xfrm>
              <a:prstGeom prst="rect">
                <a:avLst/>
              </a:prstGeom>
              <a:blipFill>
                <a:blip r:embed="rId2"/>
                <a:stretch>
                  <a:fillRect l="-988" b="-8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A2FD1EE-6606-4CB1-8BEA-7DB9BA768157}"/>
              </a:ext>
            </a:extLst>
          </p:cNvPr>
          <p:cNvGrpSpPr/>
          <p:nvPr/>
        </p:nvGrpSpPr>
        <p:grpSpPr>
          <a:xfrm>
            <a:off x="5382095" y="1366081"/>
            <a:ext cx="6686958" cy="2276669"/>
            <a:chOff x="5382095" y="1366081"/>
            <a:chExt cx="6686958" cy="227666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565C512-F497-4471-8604-F33E065D45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37"/>
            <a:stretch/>
          </p:blipFill>
          <p:spPr bwMode="auto">
            <a:xfrm>
              <a:off x="5382095" y="1366081"/>
              <a:ext cx="3467534" cy="227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8129BB8-F2C5-4AD7-9CA5-8C5B7BB0ED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b="6937"/>
            <a:stretch/>
          </p:blipFill>
          <p:spPr bwMode="auto">
            <a:xfrm>
              <a:off x="8892004" y="1366081"/>
              <a:ext cx="3177049" cy="2276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1702CC-5AA6-40D4-AF02-D19455AD0FED}"/>
              </a:ext>
            </a:extLst>
          </p:cNvPr>
          <p:cNvGrpSpPr/>
          <p:nvPr/>
        </p:nvGrpSpPr>
        <p:grpSpPr>
          <a:xfrm>
            <a:off x="5418890" y="4042249"/>
            <a:ext cx="6668334" cy="2450323"/>
            <a:chOff x="5418890" y="4042249"/>
            <a:chExt cx="6668334" cy="2450323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D8C6B272-F8A7-415D-920C-80EFA70B5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890" y="4042249"/>
              <a:ext cx="3473114" cy="2450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132D5FA-07DF-4B69-9E3D-A739419C6C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"/>
            <a:stretch/>
          </p:blipFill>
          <p:spPr bwMode="auto">
            <a:xfrm>
              <a:off x="8877482" y="4042249"/>
              <a:ext cx="3209742" cy="2450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3F14F2-29D7-4C2C-930E-4B0C19A73AB3}"/>
              </a:ext>
            </a:extLst>
          </p:cNvPr>
          <p:cNvGrpSpPr/>
          <p:nvPr/>
        </p:nvGrpSpPr>
        <p:grpSpPr>
          <a:xfrm>
            <a:off x="4665775" y="1318129"/>
            <a:ext cx="7526225" cy="5137098"/>
            <a:chOff x="5412921" y="1166040"/>
            <a:chExt cx="6889962" cy="5137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2FDCC7-CC14-4E3D-A18C-19CE2B15F67A}"/>
                </a:ext>
              </a:extLst>
            </p:cNvPr>
            <p:cNvCxnSpPr>
              <a:cxnSpLocks/>
            </p:cNvCxnSpPr>
            <p:nvPr/>
          </p:nvCxnSpPr>
          <p:spPr>
            <a:xfrm>
              <a:off x="5412921" y="3722914"/>
              <a:ext cx="6889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2B6F6B-0080-4882-B758-374C95848F94}"/>
                </a:ext>
              </a:extLst>
            </p:cNvPr>
            <p:cNvSpPr txBox="1"/>
            <p:nvPr/>
          </p:nvSpPr>
          <p:spPr>
            <a:xfrm>
              <a:off x="5449659" y="3334326"/>
              <a:ext cx="63311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1C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5084A0-3BB7-4220-B62F-9BC9A9FE60C9}"/>
                </a:ext>
              </a:extLst>
            </p:cNvPr>
            <p:cNvSpPr txBox="1"/>
            <p:nvPr/>
          </p:nvSpPr>
          <p:spPr>
            <a:xfrm>
              <a:off x="5449659" y="3764230"/>
              <a:ext cx="63311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2C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08D1CB-9650-4057-91F0-E7E6C3A4F510}"/>
                </a:ext>
              </a:extLst>
            </p:cNvPr>
            <p:cNvCxnSpPr>
              <a:cxnSpLocks/>
            </p:cNvCxnSpPr>
            <p:nvPr/>
          </p:nvCxnSpPr>
          <p:spPr>
            <a:xfrm>
              <a:off x="6010656" y="1166040"/>
              <a:ext cx="0" cy="5137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A7E85F-825F-4144-9CA1-9BC8E96B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9" y="3348783"/>
            <a:ext cx="3826365" cy="31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D86B-E856-44D1-B617-4445AA87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Phase Transition Order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91D83-E65C-473D-9DF5-8BBF4BF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0E92F-CA26-4BCA-ADFE-4E3FA49007E0}"/>
              </a:ext>
            </a:extLst>
          </p:cNvPr>
          <p:cNvSpPr txBox="1"/>
          <p:nvPr/>
        </p:nvSpPr>
        <p:spPr>
          <a:xfrm>
            <a:off x="310750" y="4791783"/>
            <a:ext cx="5413540" cy="13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2</a:t>
            </a:r>
            <a:r>
              <a:rPr lang="en-US" baseline="30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nd</a:t>
            </a: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Order from Collapsed to Collapsed-Coil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Globule to Coil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1</a:t>
            </a:r>
            <a:r>
              <a:rPr lang="en-US" baseline="30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</a:t>
            </a: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Order between 1C and 2C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Sphere to Pearl-Necklace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6E09C8-3DB8-40AC-AD66-1C74633F4D2D}"/>
              </a:ext>
            </a:extLst>
          </p:cNvPr>
          <p:cNvGrpSpPr/>
          <p:nvPr/>
        </p:nvGrpSpPr>
        <p:grpSpPr>
          <a:xfrm>
            <a:off x="5454155" y="1608364"/>
            <a:ext cx="6737845" cy="4465188"/>
            <a:chOff x="5353740" y="801371"/>
            <a:chExt cx="7809816" cy="524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2159E3-72BF-471B-859B-6F9A243D3A6C}"/>
                </a:ext>
              </a:extLst>
            </p:cNvPr>
            <p:cNvGrpSpPr/>
            <p:nvPr/>
          </p:nvGrpSpPr>
          <p:grpSpPr>
            <a:xfrm>
              <a:off x="6053995" y="801371"/>
              <a:ext cx="6994217" cy="5244675"/>
              <a:chOff x="4934565" y="579088"/>
              <a:chExt cx="8096437" cy="6071175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1B4622E4-2829-49D2-9D71-333666EDC3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37"/>
              <a:stretch/>
            </p:blipFill>
            <p:spPr bwMode="auto">
              <a:xfrm>
                <a:off x="4940336" y="579089"/>
                <a:ext cx="3586533" cy="2354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A95FAC46-EBB4-4214-A759-C47D5CD34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8" b="6937"/>
              <a:stretch/>
            </p:blipFill>
            <p:spPr bwMode="auto">
              <a:xfrm>
                <a:off x="9711115" y="579088"/>
                <a:ext cx="3286076" cy="235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>
                <a:extLst>
                  <a:ext uri="{FF2B5EF4-FFF2-40B4-BE49-F238E27FC236}">
                    <a16:creationId xmlns:a16="http://schemas.microsoft.com/office/drawing/2014/main" id="{4B27EF27-5CCF-420B-926A-623F8ADC1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4565" y="4115850"/>
                <a:ext cx="3592304" cy="253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AF84D5DD-6270-47C8-9178-F6FD063EE7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66"/>
              <a:stretch/>
            </p:blipFill>
            <p:spPr bwMode="auto">
              <a:xfrm>
                <a:off x="9711115" y="4115849"/>
                <a:ext cx="3319887" cy="253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558B31-1FDC-458D-BF00-8F76E0EFB8E2}"/>
                </a:ext>
              </a:extLst>
            </p:cNvPr>
            <p:cNvGrpSpPr/>
            <p:nvPr/>
          </p:nvGrpSpPr>
          <p:grpSpPr>
            <a:xfrm>
              <a:off x="5353740" y="801371"/>
              <a:ext cx="7809816" cy="5158558"/>
              <a:chOff x="5353740" y="801371"/>
              <a:chExt cx="7809816" cy="5158558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886D8D9-5BB5-42A1-89B7-0993CD04E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2921" y="3358513"/>
                <a:ext cx="77506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EEB1B3-4B52-47EA-9961-FF14DE0A1FC1}"/>
                  </a:ext>
                </a:extLst>
              </p:cNvPr>
              <p:cNvSpPr txBox="1"/>
              <p:nvPr/>
            </p:nvSpPr>
            <p:spPr>
              <a:xfrm>
                <a:off x="5353742" y="2969924"/>
                <a:ext cx="633115" cy="3615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1C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2D74A-68C3-4EBC-9F6F-7E8FED53AB78}"/>
                  </a:ext>
                </a:extLst>
              </p:cNvPr>
              <p:cNvSpPr txBox="1"/>
              <p:nvPr/>
            </p:nvSpPr>
            <p:spPr>
              <a:xfrm>
                <a:off x="5353740" y="3438186"/>
                <a:ext cx="633115" cy="3615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2C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5444FF-0789-4A70-9DB7-AD1A24D57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656" y="801371"/>
                <a:ext cx="0" cy="51585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1C3B9E3-A920-4C24-AA6D-5568A8C89EEE}"/>
              </a:ext>
            </a:extLst>
          </p:cNvPr>
          <p:cNvGrpSpPr/>
          <p:nvPr/>
        </p:nvGrpSpPr>
        <p:grpSpPr>
          <a:xfrm>
            <a:off x="8713477" y="2157064"/>
            <a:ext cx="926857" cy="466449"/>
            <a:chOff x="8713477" y="2157064"/>
            <a:chExt cx="926857" cy="466449"/>
          </a:xfrm>
        </p:grpSpPr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0F922E52-0C36-44B6-8E8A-4BB227486594}"/>
                </a:ext>
              </a:extLst>
            </p:cNvPr>
            <p:cNvSpPr/>
            <p:nvPr/>
          </p:nvSpPr>
          <p:spPr>
            <a:xfrm>
              <a:off x="8882743" y="2386752"/>
              <a:ext cx="595993" cy="2367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0B6527-2B30-420C-A685-A1A148BEC2EA}"/>
                </a:ext>
              </a:extLst>
            </p:cNvPr>
            <p:cNvSpPr txBox="1"/>
            <p:nvPr/>
          </p:nvSpPr>
          <p:spPr>
            <a:xfrm>
              <a:off x="8713477" y="2157064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nd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5C05F3-6CF9-4CC2-A7AF-63F72F636B16}"/>
              </a:ext>
            </a:extLst>
          </p:cNvPr>
          <p:cNvGrpSpPr/>
          <p:nvPr/>
        </p:nvGrpSpPr>
        <p:grpSpPr>
          <a:xfrm>
            <a:off x="8735602" y="4846502"/>
            <a:ext cx="926857" cy="485601"/>
            <a:chOff x="8735602" y="4846502"/>
            <a:chExt cx="926857" cy="485601"/>
          </a:xfrm>
        </p:grpSpPr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28593333-AD28-4318-A249-E693AD9C3DF7}"/>
                </a:ext>
              </a:extLst>
            </p:cNvPr>
            <p:cNvSpPr/>
            <p:nvPr/>
          </p:nvSpPr>
          <p:spPr>
            <a:xfrm>
              <a:off x="8882743" y="5095342"/>
              <a:ext cx="595993" cy="2367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00FCCD-A9B7-4B00-957B-A2E8D199C844}"/>
                </a:ext>
              </a:extLst>
            </p:cNvPr>
            <p:cNvSpPr txBox="1"/>
            <p:nvPr/>
          </p:nvSpPr>
          <p:spPr>
            <a:xfrm>
              <a:off x="8735602" y="4846502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nd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D747D-0997-4EDD-BD9A-5B299F905610}"/>
              </a:ext>
            </a:extLst>
          </p:cNvPr>
          <p:cNvGrpSpPr/>
          <p:nvPr/>
        </p:nvGrpSpPr>
        <p:grpSpPr>
          <a:xfrm>
            <a:off x="9924056" y="3489864"/>
            <a:ext cx="1230860" cy="662658"/>
            <a:chOff x="9924056" y="3489864"/>
            <a:chExt cx="1230860" cy="662658"/>
          </a:xfrm>
        </p:grpSpPr>
        <p:sp>
          <p:nvSpPr>
            <p:cNvPr id="24" name="Arrow: Up-Down 23">
              <a:extLst>
                <a:ext uri="{FF2B5EF4-FFF2-40B4-BE49-F238E27FC236}">
                  <a16:creationId xmlns:a16="http://schemas.microsoft.com/office/drawing/2014/main" id="{A8098976-5CD8-4D68-AE50-79714B61C1C9}"/>
                </a:ext>
              </a:extLst>
            </p:cNvPr>
            <p:cNvSpPr/>
            <p:nvPr/>
          </p:nvSpPr>
          <p:spPr>
            <a:xfrm>
              <a:off x="10849689" y="3489864"/>
              <a:ext cx="305227" cy="662658"/>
            </a:xfrm>
            <a:prstGeom prst="up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192380-4550-47C9-A0EE-3190F685317D}"/>
                </a:ext>
              </a:extLst>
            </p:cNvPr>
            <p:cNvSpPr txBox="1"/>
            <p:nvPr/>
          </p:nvSpPr>
          <p:spPr>
            <a:xfrm>
              <a:off x="9924056" y="354650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1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st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8B0E37-9354-4973-B80D-9F9EF9C8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8" y="1214862"/>
            <a:ext cx="4324233" cy="34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CFDA62-3E74-43D1-B842-F578FD12BDF7}"/>
              </a:ext>
            </a:extLst>
          </p:cNvPr>
          <p:cNvSpPr/>
          <p:nvPr/>
        </p:nvSpPr>
        <p:spPr>
          <a:xfrm>
            <a:off x="2551666" y="1508760"/>
            <a:ext cx="2120918" cy="138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963695-2F04-4C95-AED9-82862D1B52B9}"/>
              </a:ext>
            </a:extLst>
          </p:cNvPr>
          <p:cNvSpPr/>
          <p:nvPr/>
        </p:nvSpPr>
        <p:spPr>
          <a:xfrm>
            <a:off x="3017520" y="2902986"/>
            <a:ext cx="1675596" cy="298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B5CC-2860-4996-B2D8-4ACEE03C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2E-8CAF-4721-BB9E-066E69F2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546"/>
            <a:ext cx="11030712" cy="57745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What is the underlying structure of this new, phase segregated conformation?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3B308-DC22-4007-969F-E08A7414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92B4F7-6D20-44BF-870C-611203E1035B}"/>
              </a:ext>
            </a:extLst>
          </p:cNvPr>
          <p:cNvGrpSpPr/>
          <p:nvPr/>
        </p:nvGrpSpPr>
        <p:grpSpPr>
          <a:xfrm>
            <a:off x="6466466" y="1747640"/>
            <a:ext cx="3791539" cy="3947011"/>
            <a:chOff x="1923154" y="2076026"/>
            <a:chExt cx="3791539" cy="39470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BBA4A4-6BB0-41F6-9B31-03B9D38689BC}"/>
                </a:ext>
              </a:extLst>
            </p:cNvPr>
            <p:cNvGrpSpPr/>
            <p:nvPr/>
          </p:nvGrpSpPr>
          <p:grpSpPr>
            <a:xfrm>
              <a:off x="2846510" y="2908558"/>
              <a:ext cx="1709532" cy="2585250"/>
              <a:chOff x="4575238" y="3835696"/>
              <a:chExt cx="1843266" cy="2787491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8CC849C-ED70-4395-8F58-E17BF407E5CA}"/>
                  </a:ext>
                </a:extLst>
              </p:cNvPr>
              <p:cNvSpPr/>
              <p:nvPr/>
            </p:nvSpPr>
            <p:spPr>
              <a:xfrm rot="5400000">
                <a:off x="5301148" y="3523481"/>
                <a:ext cx="582161" cy="1652550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D0874CF-1622-4178-A3B2-91CBCBF59593}"/>
                  </a:ext>
                </a:extLst>
              </p:cNvPr>
              <p:cNvSpPr/>
              <p:nvPr/>
            </p:nvSpPr>
            <p:spPr>
              <a:xfrm rot="5400000">
                <a:off x="4829458" y="5446090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77AA1A-68BF-4BA4-9916-4D9C92BEAD04}"/>
                  </a:ext>
                </a:extLst>
              </p:cNvPr>
              <p:cNvSpPr/>
              <p:nvPr/>
            </p:nvSpPr>
            <p:spPr>
              <a:xfrm rot="5400000">
                <a:off x="5272110" y="4461049"/>
                <a:ext cx="582161" cy="1652554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2A16D-C24F-4EB1-B243-FF6F1BA1C62E}"/>
                  </a:ext>
                </a:extLst>
              </p:cNvPr>
              <p:cNvSpPr/>
              <p:nvPr/>
            </p:nvSpPr>
            <p:spPr>
              <a:xfrm rot="5400000">
                <a:off x="5272110" y="5434885"/>
                <a:ext cx="582161" cy="1652550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7A56F79-14AD-4E54-9B4B-9AADB72CF3B5}"/>
                  </a:ext>
                </a:extLst>
              </p:cNvPr>
              <p:cNvSpPr/>
              <p:nvPr/>
            </p:nvSpPr>
            <p:spPr>
              <a:xfrm rot="5400000">
                <a:off x="4865422" y="4468392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8D9E381-6F11-4BD3-8358-CD733C86F53A}"/>
                  </a:ext>
                </a:extLst>
              </p:cNvPr>
              <p:cNvSpPr/>
              <p:nvPr/>
            </p:nvSpPr>
            <p:spPr>
              <a:xfrm rot="5400000">
                <a:off x="4865420" y="5006039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9D1E85-8412-4A78-BA87-7A9D4284982C}"/>
                  </a:ext>
                </a:extLst>
              </p:cNvPr>
              <p:cNvSpPr/>
              <p:nvPr/>
            </p:nvSpPr>
            <p:spPr>
              <a:xfrm rot="5400000">
                <a:off x="4829458" y="5987624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60B15E4-476D-4736-8682-B5B1F2A0BA33}"/>
                  </a:ext>
                </a:extLst>
              </p:cNvPr>
              <p:cNvSpPr/>
              <p:nvPr/>
            </p:nvSpPr>
            <p:spPr>
              <a:xfrm rot="5400000">
                <a:off x="4889743" y="4074088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B64E552-70B7-47F6-9D35-7564C6C3AA44}"/>
                  </a:ext>
                </a:extLst>
              </p:cNvPr>
              <p:cNvSpPr/>
              <p:nvPr/>
            </p:nvSpPr>
            <p:spPr>
              <a:xfrm rot="5400000">
                <a:off x="4883074" y="3702242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8E7FDC-35B0-4976-B3A2-15B24C500BD8}"/>
                  </a:ext>
                </a:extLst>
              </p:cNvPr>
              <p:cNvSpPr/>
              <p:nvPr/>
            </p:nvSpPr>
            <p:spPr>
              <a:xfrm rot="5400000">
                <a:off x="3385841" y="5142370"/>
                <a:ext cx="2559843" cy="18105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03BC17-C775-489E-9C63-C77959D69C14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33" y="2892513"/>
              <a:ext cx="0" cy="2720167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3E3DD9-5B07-4EDB-A2C7-04892BBD7517}"/>
                </a:ext>
              </a:extLst>
            </p:cNvPr>
            <p:cNvSpPr txBox="1"/>
            <p:nvPr/>
          </p:nvSpPr>
          <p:spPr>
            <a:xfrm>
              <a:off x="1923154" y="2076026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Phases contain </a:t>
              </a:r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different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chains</a:t>
              </a:r>
            </a:p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(expelled)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F9F5E2-6465-49CD-B5FF-510264402D3D}"/>
                </a:ext>
              </a:extLst>
            </p:cNvPr>
            <p:cNvSpPr txBox="1"/>
            <p:nvPr/>
          </p:nvSpPr>
          <p:spPr>
            <a:xfrm>
              <a:off x="1981573" y="5653705"/>
              <a:ext cx="3733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Segments “locked” into layers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3F2B34-4813-4A2F-A690-DB3B42B6B1A5}"/>
              </a:ext>
            </a:extLst>
          </p:cNvPr>
          <p:cNvGrpSpPr/>
          <p:nvPr/>
        </p:nvGrpSpPr>
        <p:grpSpPr>
          <a:xfrm>
            <a:off x="1830747" y="1739087"/>
            <a:ext cx="3788172" cy="4236707"/>
            <a:chOff x="5915965" y="2163030"/>
            <a:chExt cx="3788172" cy="42367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177DCE-D26D-47CC-BF7A-43BE6A1ACA48}"/>
                </a:ext>
              </a:extLst>
            </p:cNvPr>
            <p:cNvGrpSpPr/>
            <p:nvPr/>
          </p:nvGrpSpPr>
          <p:grpSpPr>
            <a:xfrm rot="5400000">
              <a:off x="6398333" y="3375614"/>
              <a:ext cx="2510996" cy="1715725"/>
              <a:chOff x="5872234" y="5041651"/>
              <a:chExt cx="2510996" cy="17157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65542FC-9567-48B8-85E6-D7C0067D573C}"/>
                  </a:ext>
                </a:extLst>
              </p:cNvPr>
              <p:cNvSpPr/>
              <p:nvPr/>
            </p:nvSpPr>
            <p:spPr>
              <a:xfrm rot="16200000">
                <a:off x="7327756" y="5617945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EB5D940-90B5-4215-9A3B-F526CDBD38F7}"/>
                  </a:ext>
                </a:extLst>
              </p:cNvPr>
              <p:cNvSpPr/>
              <p:nvPr/>
            </p:nvSpPr>
            <p:spPr>
              <a:xfrm rot="16200000">
                <a:off x="5295939" y="5649499"/>
                <a:ext cx="1631769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20D5E20-ECF5-4BA8-A577-DA4357D90C87}"/>
                  </a:ext>
                </a:extLst>
              </p:cNvPr>
              <p:cNvSpPr/>
              <p:nvPr/>
            </p:nvSpPr>
            <p:spPr>
              <a:xfrm rot="16200000">
                <a:off x="5751448" y="5627545"/>
                <a:ext cx="1631766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2EE2D30-AA34-475C-892E-E4BD582E2B2A}"/>
                  </a:ext>
                </a:extLst>
              </p:cNvPr>
              <p:cNvSpPr/>
              <p:nvPr/>
            </p:nvSpPr>
            <p:spPr>
              <a:xfrm rot="16200000">
                <a:off x="6543539" y="5627546"/>
                <a:ext cx="1631765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15A8D3D-9609-463D-8568-700533F53B83}"/>
                  </a:ext>
                </a:extLst>
              </p:cNvPr>
              <p:cNvSpPr/>
              <p:nvPr/>
            </p:nvSpPr>
            <p:spPr>
              <a:xfrm rot="16200000">
                <a:off x="6150034" y="5627545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D961721-9791-484D-983B-F8AF16657B8C}"/>
                  </a:ext>
                </a:extLst>
              </p:cNvPr>
              <p:cNvSpPr/>
              <p:nvPr/>
            </p:nvSpPr>
            <p:spPr>
              <a:xfrm rot="16200000">
                <a:off x="6945607" y="5632383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AE02D3-6A03-4B32-A04D-A832FB171843}"/>
                  </a:ext>
                </a:extLst>
              </p:cNvPr>
              <p:cNvSpPr/>
              <p:nvPr/>
            </p:nvSpPr>
            <p:spPr>
              <a:xfrm>
                <a:off x="5956399" y="6589462"/>
                <a:ext cx="2374121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9468A0-FD41-4061-AD32-ADC67AE18DFB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25" y="2945133"/>
              <a:ext cx="33355" cy="2637035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E83DBA-5267-4976-8A0A-542F01113649}"/>
                </a:ext>
              </a:extLst>
            </p:cNvPr>
            <p:cNvSpPr txBox="1"/>
            <p:nvPr/>
          </p:nvSpPr>
          <p:spPr>
            <a:xfrm>
              <a:off x="5915965" y="2163030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Same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chains in both phases</a:t>
              </a:r>
              <a:b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</a:b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(</a:t>
              </a:r>
              <a:r>
                <a:rPr lang="en-US" dirty="0" err="1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pn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-like)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C16A75-6732-4A40-8657-FA3D1BC6A793}"/>
                </a:ext>
              </a:extLst>
            </p:cNvPr>
            <p:cNvSpPr txBox="1"/>
            <p:nvPr/>
          </p:nvSpPr>
          <p:spPr>
            <a:xfrm>
              <a:off x="5971017" y="5753406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Segments can fluctuate between layers</a:t>
              </a: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E194A96-AD39-4585-BB8A-07F4DAD638A5}"/>
              </a:ext>
            </a:extLst>
          </p:cNvPr>
          <p:cNvSpPr txBox="1">
            <a:spLocks/>
          </p:cNvSpPr>
          <p:nvPr/>
        </p:nvSpPr>
        <p:spPr>
          <a:xfrm>
            <a:off x="947928" y="6172656"/>
            <a:ext cx="10515600" cy="34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Overall </a:t>
            </a:r>
            <a:r>
              <a:rPr lang="en-US" sz="2000" dirty="0"/>
              <a:t>density profiles will look identical</a:t>
            </a:r>
          </a:p>
        </p:txBody>
      </p:sp>
    </p:spTree>
    <p:extLst>
      <p:ext uri="{BB962C8B-B14F-4D97-AF65-F5344CB8AC3E}">
        <p14:creationId xmlns:p14="http://schemas.microsoft.com/office/powerpoint/2010/main" val="3479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035C-CD66-496F-A4A0-B17201A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960EF-4EBD-49F9-91FD-352957B2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7B8811-A1E3-40BD-96E0-032720A576B7}"/>
              </a:ext>
            </a:extLst>
          </p:cNvPr>
          <p:cNvGrpSpPr/>
          <p:nvPr/>
        </p:nvGrpSpPr>
        <p:grpSpPr>
          <a:xfrm>
            <a:off x="3459579" y="3122814"/>
            <a:ext cx="3158180" cy="2525258"/>
            <a:chOff x="3459579" y="3122814"/>
            <a:chExt cx="3158180" cy="25252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FD4FBE-ABDC-41A7-8832-554DA31E9E25}"/>
                </a:ext>
              </a:extLst>
            </p:cNvPr>
            <p:cNvGrpSpPr/>
            <p:nvPr/>
          </p:nvGrpSpPr>
          <p:grpSpPr>
            <a:xfrm>
              <a:off x="3459579" y="3122814"/>
              <a:ext cx="3158179" cy="2295316"/>
              <a:chOff x="3459579" y="3122814"/>
              <a:chExt cx="3158179" cy="229531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432C68-C340-45D0-A2A6-82F3CDC4DABD}"/>
                  </a:ext>
                </a:extLst>
              </p:cNvPr>
              <p:cNvSpPr/>
              <p:nvPr/>
            </p:nvSpPr>
            <p:spPr>
              <a:xfrm>
                <a:off x="3459579" y="4232943"/>
                <a:ext cx="3158179" cy="1185187"/>
              </a:xfrm>
              <a:prstGeom prst="rect">
                <a:avLst/>
              </a:prstGeom>
              <a:solidFill>
                <a:schemeClr val="bg1"/>
              </a:solidFill>
              <a:ln w="76200" cap="rnd">
                <a:solidFill>
                  <a:schemeClr val="tx1"/>
                </a:solidFill>
              </a:ln>
              <a:effectLst>
                <a:softEdge rad="0"/>
              </a:effectLst>
              <a:scene3d>
                <a:camera prst="isometricOffAxis2Top">
                  <a:rot lat="3062901" lon="17523691" rev="6805939"/>
                </a:camera>
                <a:lightRig rig="threePt" dir="t"/>
              </a:scene3d>
              <a:sp3d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49B31D-67F5-4D29-91CE-133F1C061B69}"/>
                  </a:ext>
                </a:extLst>
              </p:cNvPr>
              <p:cNvGrpSpPr/>
              <p:nvPr/>
            </p:nvGrpSpPr>
            <p:grpSpPr>
              <a:xfrm>
                <a:off x="5199655" y="3122814"/>
                <a:ext cx="1235284" cy="1843851"/>
                <a:chOff x="7313051" y="3578513"/>
                <a:chExt cx="1235284" cy="1843851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37559D87-0665-4B1C-922B-20728310A5B4}"/>
                    </a:ext>
                  </a:extLst>
                </p:cNvPr>
                <p:cNvSpPr/>
                <p:nvPr/>
              </p:nvSpPr>
              <p:spPr>
                <a:xfrm rot="419539" flipH="1">
                  <a:off x="7435008" y="3578513"/>
                  <a:ext cx="446071" cy="1673797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5470" h="1637106">
                      <a:moveTo>
                        <a:pt x="83362" y="1637106"/>
                      </a:moveTo>
                      <a:cubicBezTo>
                        <a:pt x="69280" y="1606264"/>
                        <a:pt x="369461" y="1254209"/>
                        <a:pt x="120404" y="1182614"/>
                      </a:cubicBezTo>
                      <a:cubicBezTo>
                        <a:pt x="-37801" y="1112709"/>
                        <a:pt x="130953" y="920052"/>
                        <a:pt x="316001" y="1063213"/>
                      </a:cubicBezTo>
                      <a:cubicBezTo>
                        <a:pt x="461169" y="1269446"/>
                        <a:pt x="18215" y="1423482"/>
                        <a:pt x="1676" y="1384922"/>
                      </a:cubicBezTo>
                      <a:cubicBezTo>
                        <a:pt x="-14863" y="1346362"/>
                        <a:pt x="94617" y="1086368"/>
                        <a:pt x="168496" y="877361"/>
                      </a:cubicBezTo>
                      <a:cubicBezTo>
                        <a:pt x="242375" y="668354"/>
                        <a:pt x="457416" y="223646"/>
                        <a:pt x="444950" y="130879"/>
                      </a:cubicBezTo>
                      <a:cubicBezTo>
                        <a:pt x="432484" y="38112"/>
                        <a:pt x="102067" y="255579"/>
                        <a:pt x="93698" y="320760"/>
                      </a:cubicBezTo>
                      <a:cubicBezTo>
                        <a:pt x="85329" y="385941"/>
                        <a:pt x="374498" y="575425"/>
                        <a:pt x="394734" y="521965"/>
                      </a:cubicBezTo>
                      <a:cubicBezTo>
                        <a:pt x="414970" y="468505"/>
                        <a:pt x="194086" y="201800"/>
                        <a:pt x="215114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282709C4-B60F-4F50-A478-E5DBC5928FEB}"/>
                    </a:ext>
                  </a:extLst>
                </p:cNvPr>
                <p:cNvSpPr/>
                <p:nvPr/>
              </p:nvSpPr>
              <p:spPr>
                <a:xfrm rot="419539" flipH="1">
                  <a:off x="8229206" y="3935304"/>
                  <a:ext cx="319129" cy="140247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127920 w 490028"/>
                    <a:gd name="connsiteY0" fmla="*/ 1637106 h 1637106"/>
                    <a:gd name="connsiteX1" fmla="*/ 45785 w 490028"/>
                    <a:gd name="connsiteY1" fmla="*/ 1177159 h 1637106"/>
                    <a:gd name="connsiteX2" fmla="*/ 360559 w 490028"/>
                    <a:gd name="connsiteY2" fmla="*/ 1063213 h 1637106"/>
                    <a:gd name="connsiteX3" fmla="*/ 46234 w 490028"/>
                    <a:gd name="connsiteY3" fmla="*/ 1384922 h 1637106"/>
                    <a:gd name="connsiteX4" fmla="*/ 213054 w 490028"/>
                    <a:gd name="connsiteY4" fmla="*/ 877361 h 1637106"/>
                    <a:gd name="connsiteX5" fmla="*/ 489508 w 490028"/>
                    <a:gd name="connsiteY5" fmla="*/ 130879 h 1637106"/>
                    <a:gd name="connsiteX6" fmla="*/ 138256 w 490028"/>
                    <a:gd name="connsiteY6" fmla="*/ 320760 h 1637106"/>
                    <a:gd name="connsiteX7" fmla="*/ 439292 w 490028"/>
                    <a:gd name="connsiteY7" fmla="*/ 521965 h 1637106"/>
                    <a:gd name="connsiteX8" fmla="*/ 259672 w 490028"/>
                    <a:gd name="connsiteY8" fmla="*/ 0 h 1637106"/>
                    <a:gd name="connsiteX0" fmla="*/ 127920 w 491121"/>
                    <a:gd name="connsiteY0" fmla="*/ 1637106 h 1637106"/>
                    <a:gd name="connsiteX1" fmla="*/ 45785 w 491121"/>
                    <a:gd name="connsiteY1" fmla="*/ 1177159 h 1637106"/>
                    <a:gd name="connsiteX2" fmla="*/ 360559 w 491121"/>
                    <a:gd name="connsiteY2" fmla="*/ 1063213 h 1637106"/>
                    <a:gd name="connsiteX3" fmla="*/ 46234 w 491121"/>
                    <a:gd name="connsiteY3" fmla="*/ 1384922 h 1637106"/>
                    <a:gd name="connsiteX4" fmla="*/ 259859 w 491121"/>
                    <a:gd name="connsiteY4" fmla="*/ 971858 h 1637106"/>
                    <a:gd name="connsiteX5" fmla="*/ 489508 w 491121"/>
                    <a:gd name="connsiteY5" fmla="*/ 130879 h 1637106"/>
                    <a:gd name="connsiteX6" fmla="*/ 138256 w 491121"/>
                    <a:gd name="connsiteY6" fmla="*/ 320760 h 1637106"/>
                    <a:gd name="connsiteX7" fmla="*/ 439292 w 491121"/>
                    <a:gd name="connsiteY7" fmla="*/ 521965 h 1637106"/>
                    <a:gd name="connsiteX8" fmla="*/ 259672 w 491121"/>
                    <a:gd name="connsiteY8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46234 w 491107"/>
                    <a:gd name="connsiteY3" fmla="*/ 1384922 h 1637106"/>
                    <a:gd name="connsiteX4" fmla="*/ 56529 w 491107"/>
                    <a:gd name="connsiteY4" fmla="*/ 1347730 h 1637106"/>
                    <a:gd name="connsiteX5" fmla="*/ 259859 w 491107"/>
                    <a:gd name="connsiteY5" fmla="*/ 971858 h 1637106"/>
                    <a:gd name="connsiteX6" fmla="*/ 489508 w 491107"/>
                    <a:gd name="connsiteY6" fmla="*/ 130879 h 1637106"/>
                    <a:gd name="connsiteX7" fmla="*/ 138256 w 491107"/>
                    <a:gd name="connsiteY7" fmla="*/ 320760 h 1637106"/>
                    <a:gd name="connsiteX8" fmla="*/ 439292 w 491107"/>
                    <a:gd name="connsiteY8" fmla="*/ 521965 h 1637106"/>
                    <a:gd name="connsiteX9" fmla="*/ 259672 w 491107"/>
                    <a:gd name="connsiteY9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56529 w 491107"/>
                    <a:gd name="connsiteY3" fmla="*/ 1347730 h 1637106"/>
                    <a:gd name="connsiteX4" fmla="*/ 259859 w 491107"/>
                    <a:gd name="connsiteY4" fmla="*/ 971858 h 1637106"/>
                    <a:gd name="connsiteX5" fmla="*/ 489508 w 491107"/>
                    <a:gd name="connsiteY5" fmla="*/ 130879 h 1637106"/>
                    <a:gd name="connsiteX6" fmla="*/ 138256 w 491107"/>
                    <a:gd name="connsiteY6" fmla="*/ 320760 h 1637106"/>
                    <a:gd name="connsiteX7" fmla="*/ 439292 w 491107"/>
                    <a:gd name="connsiteY7" fmla="*/ 521965 h 1637106"/>
                    <a:gd name="connsiteX8" fmla="*/ 259672 w 491107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220793 w 584207"/>
                    <a:gd name="connsiteY0" fmla="*/ 1637106 h 1637106"/>
                    <a:gd name="connsiteX1" fmla="*/ 138658 w 584207"/>
                    <a:gd name="connsiteY1" fmla="*/ 1177159 h 1637106"/>
                    <a:gd name="connsiteX2" fmla="*/ 453432 w 584207"/>
                    <a:gd name="connsiteY2" fmla="*/ 1063213 h 1637106"/>
                    <a:gd name="connsiteX3" fmla="*/ 743 w 584207"/>
                    <a:gd name="connsiteY3" fmla="*/ 1348742 h 1637106"/>
                    <a:gd name="connsiteX4" fmla="*/ 352732 w 584207"/>
                    <a:gd name="connsiteY4" fmla="*/ 971858 h 1637106"/>
                    <a:gd name="connsiteX5" fmla="*/ 582381 w 584207"/>
                    <a:gd name="connsiteY5" fmla="*/ 130879 h 1637106"/>
                    <a:gd name="connsiteX6" fmla="*/ 231129 w 584207"/>
                    <a:gd name="connsiteY6" fmla="*/ 320760 h 1637106"/>
                    <a:gd name="connsiteX7" fmla="*/ 532165 w 584207"/>
                    <a:gd name="connsiteY7" fmla="*/ 521965 h 1637106"/>
                    <a:gd name="connsiteX8" fmla="*/ 352545 w 584207"/>
                    <a:gd name="connsiteY8" fmla="*/ 0 h 1637106"/>
                    <a:gd name="connsiteX0" fmla="*/ 264194 w 627608"/>
                    <a:gd name="connsiteY0" fmla="*/ 1637106 h 1637106"/>
                    <a:gd name="connsiteX1" fmla="*/ 182059 w 627608"/>
                    <a:gd name="connsiteY1" fmla="*/ 1177159 h 1637106"/>
                    <a:gd name="connsiteX2" fmla="*/ 496833 w 627608"/>
                    <a:gd name="connsiteY2" fmla="*/ 1063213 h 1637106"/>
                    <a:gd name="connsiteX3" fmla="*/ 44144 w 627608"/>
                    <a:gd name="connsiteY3" fmla="*/ 1348742 h 1637106"/>
                    <a:gd name="connsiteX4" fmla="*/ 396133 w 627608"/>
                    <a:gd name="connsiteY4" fmla="*/ 971858 h 1637106"/>
                    <a:gd name="connsiteX5" fmla="*/ 625782 w 627608"/>
                    <a:gd name="connsiteY5" fmla="*/ 130879 h 1637106"/>
                    <a:gd name="connsiteX6" fmla="*/ 274530 w 627608"/>
                    <a:gd name="connsiteY6" fmla="*/ 320760 h 1637106"/>
                    <a:gd name="connsiteX7" fmla="*/ 575566 w 627608"/>
                    <a:gd name="connsiteY7" fmla="*/ 521965 h 1637106"/>
                    <a:gd name="connsiteX8" fmla="*/ 395946 w 627608"/>
                    <a:gd name="connsiteY8" fmla="*/ 0 h 1637106"/>
                    <a:gd name="connsiteX0" fmla="*/ 277658 w 639258"/>
                    <a:gd name="connsiteY0" fmla="*/ 1637106 h 1637106"/>
                    <a:gd name="connsiteX1" fmla="*/ 195523 w 639258"/>
                    <a:gd name="connsiteY1" fmla="*/ 1177159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77658 w 639258"/>
                    <a:gd name="connsiteY0" fmla="*/ 1637106 h 1637106"/>
                    <a:gd name="connsiteX1" fmla="*/ 164393 w 639258"/>
                    <a:gd name="connsiteY1" fmla="*/ 1240526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48445 w 610045"/>
                    <a:gd name="connsiteY0" fmla="*/ 1637106 h 1637106"/>
                    <a:gd name="connsiteX1" fmla="*/ 135180 w 610045"/>
                    <a:gd name="connsiteY1" fmla="*/ 1240526 h 1637106"/>
                    <a:gd name="connsiteX2" fmla="*/ 481084 w 610045"/>
                    <a:gd name="connsiteY2" fmla="*/ 1063213 h 1637106"/>
                    <a:gd name="connsiteX3" fmla="*/ 61441 w 610045"/>
                    <a:gd name="connsiteY3" fmla="*/ 1353135 h 1637106"/>
                    <a:gd name="connsiteX4" fmla="*/ 244639 w 610045"/>
                    <a:gd name="connsiteY4" fmla="*/ 943431 h 1637106"/>
                    <a:gd name="connsiteX5" fmla="*/ 610033 w 610045"/>
                    <a:gd name="connsiteY5" fmla="*/ 130879 h 1637106"/>
                    <a:gd name="connsiteX6" fmla="*/ 258781 w 610045"/>
                    <a:gd name="connsiteY6" fmla="*/ 320760 h 1637106"/>
                    <a:gd name="connsiteX7" fmla="*/ 559817 w 610045"/>
                    <a:gd name="connsiteY7" fmla="*/ 521965 h 1637106"/>
                    <a:gd name="connsiteX8" fmla="*/ 380197 w 610045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44346 w 594574"/>
                    <a:gd name="connsiteY7" fmla="*/ 521965 h 1637106"/>
                    <a:gd name="connsiteX8" fmla="*/ 364726 w 594574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21008 w 594574"/>
                    <a:gd name="connsiteY7" fmla="*/ 643487 h 1637106"/>
                    <a:gd name="connsiteX8" fmla="*/ 364726 w 594574"/>
                    <a:gd name="connsiteY8" fmla="*/ 0 h 1637106"/>
                    <a:gd name="connsiteX0" fmla="*/ 232974 w 595105"/>
                    <a:gd name="connsiteY0" fmla="*/ 1637106 h 1637106"/>
                    <a:gd name="connsiteX1" fmla="*/ 119709 w 595105"/>
                    <a:gd name="connsiteY1" fmla="*/ 1240526 h 1637106"/>
                    <a:gd name="connsiteX2" fmla="*/ 465613 w 595105"/>
                    <a:gd name="connsiteY2" fmla="*/ 1063213 h 1637106"/>
                    <a:gd name="connsiteX3" fmla="*/ 45970 w 595105"/>
                    <a:gd name="connsiteY3" fmla="*/ 1353135 h 1637106"/>
                    <a:gd name="connsiteX4" fmla="*/ 229168 w 595105"/>
                    <a:gd name="connsiteY4" fmla="*/ 943431 h 1637106"/>
                    <a:gd name="connsiteX5" fmla="*/ 594562 w 595105"/>
                    <a:gd name="connsiteY5" fmla="*/ 130879 h 1637106"/>
                    <a:gd name="connsiteX6" fmla="*/ 140790 w 595105"/>
                    <a:gd name="connsiteY6" fmla="*/ 379832 h 1637106"/>
                    <a:gd name="connsiteX7" fmla="*/ 521008 w 595105"/>
                    <a:gd name="connsiteY7" fmla="*/ 643487 h 1637106"/>
                    <a:gd name="connsiteX8" fmla="*/ 364726 w 595105"/>
                    <a:gd name="connsiteY8" fmla="*/ 0 h 1637106"/>
                    <a:gd name="connsiteX0" fmla="*/ 231100 w 523502"/>
                    <a:gd name="connsiteY0" fmla="*/ 1637106 h 1637106"/>
                    <a:gd name="connsiteX1" fmla="*/ 117835 w 523502"/>
                    <a:gd name="connsiteY1" fmla="*/ 1240526 h 1637106"/>
                    <a:gd name="connsiteX2" fmla="*/ 463739 w 523502"/>
                    <a:gd name="connsiteY2" fmla="*/ 1063213 h 1637106"/>
                    <a:gd name="connsiteX3" fmla="*/ 44096 w 523502"/>
                    <a:gd name="connsiteY3" fmla="*/ 1353135 h 1637106"/>
                    <a:gd name="connsiteX4" fmla="*/ 227294 w 523502"/>
                    <a:gd name="connsiteY4" fmla="*/ 943431 h 1637106"/>
                    <a:gd name="connsiteX5" fmla="*/ 493642 w 523502"/>
                    <a:gd name="connsiteY5" fmla="*/ 159256 h 1637106"/>
                    <a:gd name="connsiteX6" fmla="*/ 138916 w 523502"/>
                    <a:gd name="connsiteY6" fmla="*/ 379832 h 1637106"/>
                    <a:gd name="connsiteX7" fmla="*/ 519134 w 523502"/>
                    <a:gd name="connsiteY7" fmla="*/ 643487 h 1637106"/>
                    <a:gd name="connsiteX8" fmla="*/ 362852 w 523502"/>
                    <a:gd name="connsiteY8" fmla="*/ 0 h 1637106"/>
                    <a:gd name="connsiteX0" fmla="*/ 231100 w 523503"/>
                    <a:gd name="connsiteY0" fmla="*/ 1637106 h 1637106"/>
                    <a:gd name="connsiteX1" fmla="*/ 117835 w 523503"/>
                    <a:gd name="connsiteY1" fmla="*/ 1240526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58497 w 523503"/>
                    <a:gd name="connsiteY1" fmla="*/ 1219965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28940 w 521343"/>
                    <a:gd name="connsiteY0" fmla="*/ 1637106 h 1637106"/>
                    <a:gd name="connsiteX1" fmla="*/ 156337 w 521343"/>
                    <a:gd name="connsiteY1" fmla="*/ 1219965 h 1637106"/>
                    <a:gd name="connsiteX2" fmla="*/ 388363 w 521343"/>
                    <a:gd name="connsiteY2" fmla="*/ 1032709 h 1637106"/>
                    <a:gd name="connsiteX3" fmla="*/ 44341 w 521343"/>
                    <a:gd name="connsiteY3" fmla="*/ 1374225 h 1637106"/>
                    <a:gd name="connsiteX4" fmla="*/ 225134 w 521343"/>
                    <a:gd name="connsiteY4" fmla="*/ 943431 h 1637106"/>
                    <a:gd name="connsiteX5" fmla="*/ 491482 w 521343"/>
                    <a:gd name="connsiteY5" fmla="*/ 159256 h 1637106"/>
                    <a:gd name="connsiteX6" fmla="*/ 136756 w 521343"/>
                    <a:gd name="connsiteY6" fmla="*/ 379832 h 1637106"/>
                    <a:gd name="connsiteX7" fmla="*/ 516974 w 521343"/>
                    <a:gd name="connsiteY7" fmla="*/ 643487 h 1637106"/>
                    <a:gd name="connsiteX8" fmla="*/ 360692 w 521343"/>
                    <a:gd name="connsiteY8" fmla="*/ 0 h 163710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06672 w 521343"/>
                    <a:gd name="connsiteY0" fmla="*/ 1706845 h 1706845"/>
                    <a:gd name="connsiteX1" fmla="*/ 156337 w 521343"/>
                    <a:gd name="connsiteY1" fmla="*/ 1219965 h 1706845"/>
                    <a:gd name="connsiteX2" fmla="*/ 388363 w 521343"/>
                    <a:gd name="connsiteY2" fmla="*/ 1032709 h 1706845"/>
                    <a:gd name="connsiteX3" fmla="*/ 44341 w 521343"/>
                    <a:gd name="connsiteY3" fmla="*/ 1374225 h 1706845"/>
                    <a:gd name="connsiteX4" fmla="*/ 225134 w 521343"/>
                    <a:gd name="connsiteY4" fmla="*/ 943431 h 1706845"/>
                    <a:gd name="connsiteX5" fmla="*/ 491482 w 521343"/>
                    <a:gd name="connsiteY5" fmla="*/ 159256 h 1706845"/>
                    <a:gd name="connsiteX6" fmla="*/ 136756 w 521343"/>
                    <a:gd name="connsiteY6" fmla="*/ 379832 h 1706845"/>
                    <a:gd name="connsiteX7" fmla="*/ 516974 w 521343"/>
                    <a:gd name="connsiteY7" fmla="*/ 643487 h 1706845"/>
                    <a:gd name="connsiteX8" fmla="*/ 360692 w 521343"/>
                    <a:gd name="connsiteY8" fmla="*/ 0 h 1706845"/>
                    <a:gd name="connsiteX0" fmla="*/ 201424 w 516095"/>
                    <a:gd name="connsiteY0" fmla="*/ 1706845 h 1706845"/>
                    <a:gd name="connsiteX1" fmla="*/ 151089 w 516095"/>
                    <a:gd name="connsiteY1" fmla="*/ 1219965 h 1706845"/>
                    <a:gd name="connsiteX2" fmla="*/ 383115 w 516095"/>
                    <a:gd name="connsiteY2" fmla="*/ 1032709 h 1706845"/>
                    <a:gd name="connsiteX3" fmla="*/ 39093 w 516095"/>
                    <a:gd name="connsiteY3" fmla="*/ 1374225 h 1706845"/>
                    <a:gd name="connsiteX4" fmla="*/ 268919 w 516095"/>
                    <a:gd name="connsiteY4" fmla="*/ 975913 h 1706845"/>
                    <a:gd name="connsiteX5" fmla="*/ 486234 w 516095"/>
                    <a:gd name="connsiteY5" fmla="*/ 159256 h 1706845"/>
                    <a:gd name="connsiteX6" fmla="*/ 131508 w 516095"/>
                    <a:gd name="connsiteY6" fmla="*/ 379832 h 1706845"/>
                    <a:gd name="connsiteX7" fmla="*/ 511726 w 516095"/>
                    <a:gd name="connsiteY7" fmla="*/ 643487 h 1706845"/>
                    <a:gd name="connsiteX8" fmla="*/ 355444 w 516095"/>
                    <a:gd name="connsiteY8" fmla="*/ 0 h 1706845"/>
                    <a:gd name="connsiteX0" fmla="*/ 201424 w 513976"/>
                    <a:gd name="connsiteY0" fmla="*/ 1571351 h 1571351"/>
                    <a:gd name="connsiteX1" fmla="*/ 151089 w 513976"/>
                    <a:gd name="connsiteY1" fmla="*/ 1084471 h 1571351"/>
                    <a:gd name="connsiteX2" fmla="*/ 383115 w 513976"/>
                    <a:gd name="connsiteY2" fmla="*/ 897215 h 1571351"/>
                    <a:gd name="connsiteX3" fmla="*/ 39093 w 513976"/>
                    <a:gd name="connsiteY3" fmla="*/ 1238731 h 1571351"/>
                    <a:gd name="connsiteX4" fmla="*/ 268919 w 513976"/>
                    <a:gd name="connsiteY4" fmla="*/ 840419 h 1571351"/>
                    <a:gd name="connsiteX5" fmla="*/ 486234 w 513976"/>
                    <a:gd name="connsiteY5" fmla="*/ 23762 h 1571351"/>
                    <a:gd name="connsiteX6" fmla="*/ 131508 w 513976"/>
                    <a:gd name="connsiteY6" fmla="*/ 244338 h 1571351"/>
                    <a:gd name="connsiteX7" fmla="*/ 511726 w 513976"/>
                    <a:gd name="connsiteY7" fmla="*/ 507993 h 1571351"/>
                    <a:gd name="connsiteX8" fmla="*/ 304226 w 513976"/>
                    <a:gd name="connsiteY8" fmla="*/ 190033 h 1571351"/>
                    <a:gd name="connsiteX0" fmla="*/ 201424 w 542645"/>
                    <a:gd name="connsiteY0" fmla="*/ 1571351 h 1571351"/>
                    <a:gd name="connsiteX1" fmla="*/ 151089 w 542645"/>
                    <a:gd name="connsiteY1" fmla="*/ 1084471 h 1571351"/>
                    <a:gd name="connsiteX2" fmla="*/ 383115 w 542645"/>
                    <a:gd name="connsiteY2" fmla="*/ 897215 h 1571351"/>
                    <a:gd name="connsiteX3" fmla="*/ 39093 w 542645"/>
                    <a:gd name="connsiteY3" fmla="*/ 1238731 h 1571351"/>
                    <a:gd name="connsiteX4" fmla="*/ 268919 w 542645"/>
                    <a:gd name="connsiteY4" fmla="*/ 840419 h 1571351"/>
                    <a:gd name="connsiteX5" fmla="*/ 486234 w 542645"/>
                    <a:gd name="connsiteY5" fmla="*/ 23762 h 1571351"/>
                    <a:gd name="connsiteX6" fmla="*/ 131508 w 542645"/>
                    <a:gd name="connsiteY6" fmla="*/ 244338 h 1571351"/>
                    <a:gd name="connsiteX7" fmla="*/ 511726 w 542645"/>
                    <a:gd name="connsiteY7" fmla="*/ 507993 h 1571351"/>
                    <a:gd name="connsiteX8" fmla="*/ 533715 w 542645"/>
                    <a:gd name="connsiteY8" fmla="*/ 194571 h 1571351"/>
                    <a:gd name="connsiteX0" fmla="*/ 201424 w 534465"/>
                    <a:gd name="connsiteY0" fmla="*/ 1562950 h 1562950"/>
                    <a:gd name="connsiteX1" fmla="*/ 151089 w 534465"/>
                    <a:gd name="connsiteY1" fmla="*/ 1076070 h 1562950"/>
                    <a:gd name="connsiteX2" fmla="*/ 383115 w 534465"/>
                    <a:gd name="connsiteY2" fmla="*/ 888814 h 1562950"/>
                    <a:gd name="connsiteX3" fmla="*/ 39093 w 534465"/>
                    <a:gd name="connsiteY3" fmla="*/ 1230330 h 1562950"/>
                    <a:gd name="connsiteX4" fmla="*/ 268919 w 534465"/>
                    <a:gd name="connsiteY4" fmla="*/ 832018 h 1562950"/>
                    <a:gd name="connsiteX5" fmla="*/ 486234 w 534465"/>
                    <a:gd name="connsiteY5" fmla="*/ 15361 h 1562950"/>
                    <a:gd name="connsiteX6" fmla="*/ 242578 w 534465"/>
                    <a:gd name="connsiteY6" fmla="*/ 313013 h 1562950"/>
                    <a:gd name="connsiteX7" fmla="*/ 511726 w 534465"/>
                    <a:gd name="connsiteY7" fmla="*/ 499592 h 1562950"/>
                    <a:gd name="connsiteX8" fmla="*/ 533715 w 534465"/>
                    <a:gd name="connsiteY8" fmla="*/ 186170 h 1562950"/>
                    <a:gd name="connsiteX0" fmla="*/ 201187 w 534228"/>
                    <a:gd name="connsiteY0" fmla="*/ 1465867 h 1465867"/>
                    <a:gd name="connsiteX1" fmla="*/ 150852 w 534228"/>
                    <a:gd name="connsiteY1" fmla="*/ 978987 h 1465867"/>
                    <a:gd name="connsiteX2" fmla="*/ 382878 w 534228"/>
                    <a:gd name="connsiteY2" fmla="*/ 791731 h 1465867"/>
                    <a:gd name="connsiteX3" fmla="*/ 38856 w 534228"/>
                    <a:gd name="connsiteY3" fmla="*/ 1133247 h 1465867"/>
                    <a:gd name="connsiteX4" fmla="*/ 268682 w 534228"/>
                    <a:gd name="connsiteY4" fmla="*/ 734935 h 1465867"/>
                    <a:gd name="connsiteX5" fmla="*/ 469697 w 534228"/>
                    <a:gd name="connsiteY5" fmla="*/ 19967 h 1465867"/>
                    <a:gd name="connsiteX6" fmla="*/ 242341 w 534228"/>
                    <a:gd name="connsiteY6" fmla="*/ 215930 h 1465867"/>
                    <a:gd name="connsiteX7" fmla="*/ 511489 w 534228"/>
                    <a:gd name="connsiteY7" fmla="*/ 402509 h 1465867"/>
                    <a:gd name="connsiteX8" fmla="*/ 533478 w 534228"/>
                    <a:gd name="connsiteY8" fmla="*/ 89087 h 1465867"/>
                    <a:gd name="connsiteX0" fmla="*/ 201187 w 511497"/>
                    <a:gd name="connsiteY0" fmla="*/ 1465867 h 1465867"/>
                    <a:gd name="connsiteX1" fmla="*/ 150852 w 511497"/>
                    <a:gd name="connsiteY1" fmla="*/ 978987 h 1465867"/>
                    <a:gd name="connsiteX2" fmla="*/ 382878 w 511497"/>
                    <a:gd name="connsiteY2" fmla="*/ 791731 h 1465867"/>
                    <a:gd name="connsiteX3" fmla="*/ 38856 w 511497"/>
                    <a:gd name="connsiteY3" fmla="*/ 1133247 h 1465867"/>
                    <a:gd name="connsiteX4" fmla="*/ 268682 w 511497"/>
                    <a:gd name="connsiteY4" fmla="*/ 734935 h 1465867"/>
                    <a:gd name="connsiteX5" fmla="*/ 469697 w 511497"/>
                    <a:gd name="connsiteY5" fmla="*/ 19967 h 1465867"/>
                    <a:gd name="connsiteX6" fmla="*/ 242341 w 511497"/>
                    <a:gd name="connsiteY6" fmla="*/ 215930 h 1465867"/>
                    <a:gd name="connsiteX7" fmla="*/ 511489 w 511497"/>
                    <a:gd name="connsiteY7" fmla="*/ 402509 h 1465867"/>
                    <a:gd name="connsiteX8" fmla="*/ 252861 w 511497"/>
                    <a:gd name="connsiteY8" fmla="*/ 451629 h 1465867"/>
                    <a:gd name="connsiteX0" fmla="*/ 201187 w 511491"/>
                    <a:gd name="connsiteY0" fmla="*/ 1465867 h 1465867"/>
                    <a:gd name="connsiteX1" fmla="*/ 150852 w 511491"/>
                    <a:gd name="connsiteY1" fmla="*/ 978987 h 1465867"/>
                    <a:gd name="connsiteX2" fmla="*/ 382878 w 511491"/>
                    <a:gd name="connsiteY2" fmla="*/ 791731 h 1465867"/>
                    <a:gd name="connsiteX3" fmla="*/ 38856 w 511491"/>
                    <a:gd name="connsiteY3" fmla="*/ 1133247 h 1465867"/>
                    <a:gd name="connsiteX4" fmla="*/ 268682 w 511491"/>
                    <a:gd name="connsiteY4" fmla="*/ 734935 h 1465867"/>
                    <a:gd name="connsiteX5" fmla="*/ 469697 w 511491"/>
                    <a:gd name="connsiteY5" fmla="*/ 19967 h 1465867"/>
                    <a:gd name="connsiteX6" fmla="*/ 242341 w 511491"/>
                    <a:gd name="connsiteY6" fmla="*/ 215930 h 1465867"/>
                    <a:gd name="connsiteX7" fmla="*/ 511489 w 511491"/>
                    <a:gd name="connsiteY7" fmla="*/ 402509 h 1465867"/>
                    <a:gd name="connsiteX8" fmla="*/ 248542 w 511491"/>
                    <a:gd name="connsiteY8" fmla="*/ 362778 h 1465867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4173 w 512786"/>
                    <a:gd name="connsiteY2" fmla="*/ 796139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8982 w 512786"/>
                    <a:gd name="connsiteY2" fmla="*/ 838321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1148 w 511452"/>
                    <a:gd name="connsiteY0" fmla="*/ 1333562 h 1333562"/>
                    <a:gd name="connsiteX1" fmla="*/ 150813 w 511452"/>
                    <a:gd name="connsiteY1" fmla="*/ 846682 h 1333562"/>
                    <a:gd name="connsiteX2" fmla="*/ 387648 w 511452"/>
                    <a:gd name="connsiteY2" fmla="*/ 701608 h 1333562"/>
                    <a:gd name="connsiteX3" fmla="*/ 38817 w 511452"/>
                    <a:gd name="connsiteY3" fmla="*/ 1000942 h 1333562"/>
                    <a:gd name="connsiteX4" fmla="*/ 255237 w 511452"/>
                    <a:gd name="connsiteY4" fmla="*/ 678738 h 1333562"/>
                    <a:gd name="connsiteX5" fmla="*/ 380320 w 511452"/>
                    <a:gd name="connsiteY5" fmla="*/ 41955 h 1333562"/>
                    <a:gd name="connsiteX6" fmla="*/ 242302 w 511452"/>
                    <a:gd name="connsiteY6" fmla="*/ 83625 h 1333562"/>
                    <a:gd name="connsiteX7" fmla="*/ 511450 w 511452"/>
                    <a:gd name="connsiteY7" fmla="*/ 270204 h 1333562"/>
                    <a:gd name="connsiteX8" fmla="*/ 248503 w 511452"/>
                    <a:gd name="connsiteY8" fmla="*/ 230473 h 1333562"/>
                    <a:gd name="connsiteX0" fmla="*/ 201148 w 539683"/>
                    <a:gd name="connsiteY0" fmla="*/ 1381819 h 1381819"/>
                    <a:gd name="connsiteX1" fmla="*/ 150813 w 539683"/>
                    <a:gd name="connsiteY1" fmla="*/ 894939 h 1381819"/>
                    <a:gd name="connsiteX2" fmla="*/ 387648 w 539683"/>
                    <a:gd name="connsiteY2" fmla="*/ 749865 h 1381819"/>
                    <a:gd name="connsiteX3" fmla="*/ 38817 w 539683"/>
                    <a:gd name="connsiteY3" fmla="*/ 1049199 h 1381819"/>
                    <a:gd name="connsiteX4" fmla="*/ 255237 w 539683"/>
                    <a:gd name="connsiteY4" fmla="*/ 726995 h 1381819"/>
                    <a:gd name="connsiteX5" fmla="*/ 380320 w 539683"/>
                    <a:gd name="connsiteY5" fmla="*/ 90212 h 1381819"/>
                    <a:gd name="connsiteX6" fmla="*/ 517575 w 539683"/>
                    <a:gd name="connsiteY6" fmla="*/ 28265 h 1381819"/>
                    <a:gd name="connsiteX7" fmla="*/ 511450 w 539683"/>
                    <a:gd name="connsiteY7" fmla="*/ 318461 h 1381819"/>
                    <a:gd name="connsiteX8" fmla="*/ 248503 w 539683"/>
                    <a:gd name="connsiteY8" fmla="*/ 278730 h 1381819"/>
                    <a:gd name="connsiteX0" fmla="*/ 200673 w 541155"/>
                    <a:gd name="connsiteY0" fmla="*/ 1407193 h 1407193"/>
                    <a:gd name="connsiteX1" fmla="*/ 150338 w 541155"/>
                    <a:gd name="connsiteY1" fmla="*/ 920313 h 1407193"/>
                    <a:gd name="connsiteX2" fmla="*/ 387173 w 541155"/>
                    <a:gd name="connsiteY2" fmla="*/ 775239 h 1407193"/>
                    <a:gd name="connsiteX3" fmla="*/ 38342 w 541155"/>
                    <a:gd name="connsiteY3" fmla="*/ 1074573 h 1407193"/>
                    <a:gd name="connsiteX4" fmla="*/ 254762 w 541155"/>
                    <a:gd name="connsiteY4" fmla="*/ 752369 h 1407193"/>
                    <a:gd name="connsiteX5" fmla="*/ 346711 w 541155"/>
                    <a:gd name="connsiteY5" fmla="*/ 69641 h 1407193"/>
                    <a:gd name="connsiteX6" fmla="*/ 517100 w 541155"/>
                    <a:gd name="connsiteY6" fmla="*/ 53639 h 1407193"/>
                    <a:gd name="connsiteX7" fmla="*/ 510975 w 541155"/>
                    <a:gd name="connsiteY7" fmla="*/ 343835 h 1407193"/>
                    <a:gd name="connsiteX8" fmla="*/ 248028 w 541155"/>
                    <a:gd name="connsiteY8" fmla="*/ 304104 h 1407193"/>
                    <a:gd name="connsiteX0" fmla="*/ 200673 w 547087"/>
                    <a:gd name="connsiteY0" fmla="*/ 1407193 h 1407193"/>
                    <a:gd name="connsiteX1" fmla="*/ 150338 w 547087"/>
                    <a:gd name="connsiteY1" fmla="*/ 920313 h 1407193"/>
                    <a:gd name="connsiteX2" fmla="*/ 387173 w 547087"/>
                    <a:gd name="connsiteY2" fmla="*/ 775239 h 1407193"/>
                    <a:gd name="connsiteX3" fmla="*/ 38342 w 547087"/>
                    <a:gd name="connsiteY3" fmla="*/ 1074573 h 1407193"/>
                    <a:gd name="connsiteX4" fmla="*/ 254762 w 547087"/>
                    <a:gd name="connsiteY4" fmla="*/ 752369 h 1407193"/>
                    <a:gd name="connsiteX5" fmla="*/ 346711 w 547087"/>
                    <a:gd name="connsiteY5" fmla="*/ 69641 h 1407193"/>
                    <a:gd name="connsiteX6" fmla="*/ 517100 w 547087"/>
                    <a:gd name="connsiteY6" fmla="*/ 53639 h 1407193"/>
                    <a:gd name="connsiteX7" fmla="*/ 510975 w 547087"/>
                    <a:gd name="connsiteY7" fmla="*/ 343835 h 1407193"/>
                    <a:gd name="connsiteX8" fmla="*/ 159227 w 547087"/>
                    <a:gd name="connsiteY8" fmla="*/ 157290 h 1407193"/>
                    <a:gd name="connsiteX0" fmla="*/ 200673 w 518263"/>
                    <a:gd name="connsiteY0" fmla="*/ 1674639 h 1674639"/>
                    <a:gd name="connsiteX1" fmla="*/ 150338 w 518263"/>
                    <a:gd name="connsiteY1" fmla="*/ 1187759 h 1674639"/>
                    <a:gd name="connsiteX2" fmla="*/ 387173 w 518263"/>
                    <a:gd name="connsiteY2" fmla="*/ 1042685 h 1674639"/>
                    <a:gd name="connsiteX3" fmla="*/ 38342 w 518263"/>
                    <a:gd name="connsiteY3" fmla="*/ 1342019 h 1674639"/>
                    <a:gd name="connsiteX4" fmla="*/ 254762 w 518263"/>
                    <a:gd name="connsiteY4" fmla="*/ 1019815 h 1674639"/>
                    <a:gd name="connsiteX5" fmla="*/ 346711 w 518263"/>
                    <a:gd name="connsiteY5" fmla="*/ 337087 h 1674639"/>
                    <a:gd name="connsiteX6" fmla="*/ 517100 w 518263"/>
                    <a:gd name="connsiteY6" fmla="*/ 321085 h 1674639"/>
                    <a:gd name="connsiteX7" fmla="*/ 254234 w 518263"/>
                    <a:gd name="connsiteY7" fmla="*/ 762 h 1674639"/>
                    <a:gd name="connsiteX8" fmla="*/ 159227 w 518263"/>
                    <a:gd name="connsiteY8" fmla="*/ 424736 h 1674639"/>
                    <a:gd name="connsiteX0" fmla="*/ 202472 w 532593"/>
                    <a:gd name="connsiteY0" fmla="*/ 1674709 h 1674709"/>
                    <a:gd name="connsiteX1" fmla="*/ 152137 w 532593"/>
                    <a:gd name="connsiteY1" fmla="*/ 1187829 h 1674709"/>
                    <a:gd name="connsiteX2" fmla="*/ 388972 w 532593"/>
                    <a:gd name="connsiteY2" fmla="*/ 1042755 h 1674709"/>
                    <a:gd name="connsiteX3" fmla="*/ 40141 w 532593"/>
                    <a:gd name="connsiteY3" fmla="*/ 1342089 h 1674709"/>
                    <a:gd name="connsiteX4" fmla="*/ 256561 w 532593"/>
                    <a:gd name="connsiteY4" fmla="*/ 1019885 h 1674709"/>
                    <a:gd name="connsiteX5" fmla="*/ 470357 w 532593"/>
                    <a:gd name="connsiteY5" fmla="*/ 488360 h 1674709"/>
                    <a:gd name="connsiteX6" fmla="*/ 518899 w 532593"/>
                    <a:gd name="connsiteY6" fmla="*/ 321155 h 1674709"/>
                    <a:gd name="connsiteX7" fmla="*/ 256033 w 532593"/>
                    <a:gd name="connsiteY7" fmla="*/ 832 h 1674709"/>
                    <a:gd name="connsiteX8" fmla="*/ 161026 w 532593"/>
                    <a:gd name="connsiteY8" fmla="*/ 424806 h 1674709"/>
                    <a:gd name="connsiteX0" fmla="*/ 202472 w 532593"/>
                    <a:gd name="connsiteY0" fmla="*/ 1675739 h 1675739"/>
                    <a:gd name="connsiteX1" fmla="*/ 152137 w 532593"/>
                    <a:gd name="connsiteY1" fmla="*/ 1188859 h 1675739"/>
                    <a:gd name="connsiteX2" fmla="*/ 388972 w 532593"/>
                    <a:gd name="connsiteY2" fmla="*/ 1043785 h 1675739"/>
                    <a:gd name="connsiteX3" fmla="*/ 40141 w 532593"/>
                    <a:gd name="connsiteY3" fmla="*/ 1343119 h 1675739"/>
                    <a:gd name="connsiteX4" fmla="*/ 256561 w 532593"/>
                    <a:gd name="connsiteY4" fmla="*/ 1020915 h 1675739"/>
                    <a:gd name="connsiteX5" fmla="*/ 470357 w 532593"/>
                    <a:gd name="connsiteY5" fmla="*/ 489390 h 1675739"/>
                    <a:gd name="connsiteX6" fmla="*/ 518899 w 532593"/>
                    <a:gd name="connsiteY6" fmla="*/ 322185 h 1675739"/>
                    <a:gd name="connsiteX7" fmla="*/ 256033 w 532593"/>
                    <a:gd name="connsiteY7" fmla="*/ 1862 h 1675739"/>
                    <a:gd name="connsiteX8" fmla="*/ 308037 w 532593"/>
                    <a:gd name="connsiteY8" fmla="*/ 481724 h 1675739"/>
                    <a:gd name="connsiteX0" fmla="*/ 202472 w 536561"/>
                    <a:gd name="connsiteY0" fmla="*/ 1448016 h 1448016"/>
                    <a:gd name="connsiteX1" fmla="*/ 152137 w 536561"/>
                    <a:gd name="connsiteY1" fmla="*/ 961136 h 1448016"/>
                    <a:gd name="connsiteX2" fmla="*/ 388972 w 536561"/>
                    <a:gd name="connsiteY2" fmla="*/ 816062 h 1448016"/>
                    <a:gd name="connsiteX3" fmla="*/ 40141 w 536561"/>
                    <a:gd name="connsiteY3" fmla="*/ 1115396 h 1448016"/>
                    <a:gd name="connsiteX4" fmla="*/ 256561 w 536561"/>
                    <a:gd name="connsiteY4" fmla="*/ 793192 h 1448016"/>
                    <a:gd name="connsiteX5" fmla="*/ 470357 w 536561"/>
                    <a:gd name="connsiteY5" fmla="*/ 261667 h 1448016"/>
                    <a:gd name="connsiteX6" fmla="*/ 518899 w 536561"/>
                    <a:gd name="connsiteY6" fmla="*/ 94462 h 1448016"/>
                    <a:gd name="connsiteX7" fmla="*/ 201075 w 536561"/>
                    <a:gd name="connsiteY7" fmla="*/ 5703 h 1448016"/>
                    <a:gd name="connsiteX8" fmla="*/ 308037 w 536561"/>
                    <a:gd name="connsiteY8" fmla="*/ 254001 h 1448016"/>
                    <a:gd name="connsiteX0" fmla="*/ 202472 w 475503"/>
                    <a:gd name="connsiteY0" fmla="*/ 1484099 h 1484099"/>
                    <a:gd name="connsiteX1" fmla="*/ 152137 w 475503"/>
                    <a:gd name="connsiteY1" fmla="*/ 997219 h 1484099"/>
                    <a:gd name="connsiteX2" fmla="*/ 388972 w 475503"/>
                    <a:gd name="connsiteY2" fmla="*/ 852145 h 1484099"/>
                    <a:gd name="connsiteX3" fmla="*/ 40141 w 475503"/>
                    <a:gd name="connsiteY3" fmla="*/ 1151479 h 1484099"/>
                    <a:gd name="connsiteX4" fmla="*/ 256561 w 475503"/>
                    <a:gd name="connsiteY4" fmla="*/ 829275 h 1484099"/>
                    <a:gd name="connsiteX5" fmla="*/ 470357 w 475503"/>
                    <a:gd name="connsiteY5" fmla="*/ 297750 h 1484099"/>
                    <a:gd name="connsiteX6" fmla="*/ 391841 w 475503"/>
                    <a:gd name="connsiteY6" fmla="*/ 25381 h 1484099"/>
                    <a:gd name="connsiteX7" fmla="*/ 201075 w 475503"/>
                    <a:gd name="connsiteY7" fmla="*/ 41786 h 1484099"/>
                    <a:gd name="connsiteX8" fmla="*/ 308037 w 475503"/>
                    <a:gd name="connsiteY8" fmla="*/ 290084 h 1484099"/>
                    <a:gd name="connsiteX0" fmla="*/ 201863 w 438529"/>
                    <a:gd name="connsiteY0" fmla="*/ 1482247 h 1482247"/>
                    <a:gd name="connsiteX1" fmla="*/ 151528 w 438529"/>
                    <a:gd name="connsiteY1" fmla="*/ 995367 h 1482247"/>
                    <a:gd name="connsiteX2" fmla="*/ 388363 w 438529"/>
                    <a:gd name="connsiteY2" fmla="*/ 850293 h 1482247"/>
                    <a:gd name="connsiteX3" fmla="*/ 39532 w 438529"/>
                    <a:gd name="connsiteY3" fmla="*/ 1149627 h 1482247"/>
                    <a:gd name="connsiteX4" fmla="*/ 255952 w 438529"/>
                    <a:gd name="connsiteY4" fmla="*/ 827423 h 1482247"/>
                    <a:gd name="connsiteX5" fmla="*/ 429576 w 438529"/>
                    <a:gd name="connsiteY5" fmla="*/ 269788 h 1482247"/>
                    <a:gd name="connsiteX6" fmla="*/ 391232 w 438529"/>
                    <a:gd name="connsiteY6" fmla="*/ 23529 h 1482247"/>
                    <a:gd name="connsiteX7" fmla="*/ 200466 w 438529"/>
                    <a:gd name="connsiteY7" fmla="*/ 39934 h 1482247"/>
                    <a:gd name="connsiteX8" fmla="*/ 307428 w 438529"/>
                    <a:gd name="connsiteY8" fmla="*/ 288232 h 1482247"/>
                    <a:gd name="connsiteX0" fmla="*/ 209880 w 451566"/>
                    <a:gd name="connsiteY0" fmla="*/ 1482247 h 1482247"/>
                    <a:gd name="connsiteX1" fmla="*/ 159545 w 451566"/>
                    <a:gd name="connsiteY1" fmla="*/ 995367 h 1482247"/>
                    <a:gd name="connsiteX2" fmla="*/ 396380 w 451566"/>
                    <a:gd name="connsiteY2" fmla="*/ 850293 h 1482247"/>
                    <a:gd name="connsiteX3" fmla="*/ 47549 w 451566"/>
                    <a:gd name="connsiteY3" fmla="*/ 1149627 h 1482247"/>
                    <a:gd name="connsiteX4" fmla="*/ 194899 w 451566"/>
                    <a:gd name="connsiteY4" fmla="*/ 252234 h 1482247"/>
                    <a:gd name="connsiteX5" fmla="*/ 437593 w 451566"/>
                    <a:gd name="connsiteY5" fmla="*/ 269788 h 1482247"/>
                    <a:gd name="connsiteX6" fmla="*/ 399249 w 451566"/>
                    <a:gd name="connsiteY6" fmla="*/ 23529 h 1482247"/>
                    <a:gd name="connsiteX7" fmla="*/ 208483 w 451566"/>
                    <a:gd name="connsiteY7" fmla="*/ 39934 h 1482247"/>
                    <a:gd name="connsiteX8" fmla="*/ 315445 w 451566"/>
                    <a:gd name="connsiteY8" fmla="*/ 288232 h 1482247"/>
                    <a:gd name="connsiteX0" fmla="*/ 129572 w 371258"/>
                    <a:gd name="connsiteY0" fmla="*/ 1482247 h 1482247"/>
                    <a:gd name="connsiteX1" fmla="*/ 79237 w 371258"/>
                    <a:gd name="connsiteY1" fmla="*/ 995367 h 1482247"/>
                    <a:gd name="connsiteX2" fmla="*/ 316072 w 371258"/>
                    <a:gd name="connsiteY2" fmla="*/ 850293 h 1482247"/>
                    <a:gd name="connsiteX3" fmla="*/ 62056 w 371258"/>
                    <a:gd name="connsiteY3" fmla="*/ 1073952 h 1482247"/>
                    <a:gd name="connsiteX4" fmla="*/ 114591 w 371258"/>
                    <a:gd name="connsiteY4" fmla="*/ 252234 h 1482247"/>
                    <a:gd name="connsiteX5" fmla="*/ 357285 w 371258"/>
                    <a:gd name="connsiteY5" fmla="*/ 269788 h 1482247"/>
                    <a:gd name="connsiteX6" fmla="*/ 318941 w 371258"/>
                    <a:gd name="connsiteY6" fmla="*/ 23529 h 1482247"/>
                    <a:gd name="connsiteX7" fmla="*/ 128175 w 371258"/>
                    <a:gd name="connsiteY7" fmla="*/ 39934 h 1482247"/>
                    <a:gd name="connsiteX8" fmla="*/ 235137 w 371258"/>
                    <a:gd name="connsiteY8" fmla="*/ 288232 h 1482247"/>
                    <a:gd name="connsiteX0" fmla="*/ 193251 w 434937"/>
                    <a:gd name="connsiteY0" fmla="*/ 1482247 h 1482247"/>
                    <a:gd name="connsiteX1" fmla="*/ 142916 w 434937"/>
                    <a:gd name="connsiteY1" fmla="*/ 995367 h 1482247"/>
                    <a:gd name="connsiteX2" fmla="*/ 379751 w 434937"/>
                    <a:gd name="connsiteY2" fmla="*/ 850293 h 1482247"/>
                    <a:gd name="connsiteX3" fmla="*/ 49892 w 434937"/>
                    <a:gd name="connsiteY3" fmla="*/ 1193692 h 1482247"/>
                    <a:gd name="connsiteX4" fmla="*/ 178270 w 434937"/>
                    <a:gd name="connsiteY4" fmla="*/ 252234 h 1482247"/>
                    <a:gd name="connsiteX5" fmla="*/ 420964 w 434937"/>
                    <a:gd name="connsiteY5" fmla="*/ 269788 h 1482247"/>
                    <a:gd name="connsiteX6" fmla="*/ 382620 w 434937"/>
                    <a:gd name="connsiteY6" fmla="*/ 23529 h 1482247"/>
                    <a:gd name="connsiteX7" fmla="*/ 191854 w 434937"/>
                    <a:gd name="connsiteY7" fmla="*/ 39934 h 1482247"/>
                    <a:gd name="connsiteX8" fmla="*/ 298816 w 434937"/>
                    <a:gd name="connsiteY8" fmla="*/ 288232 h 1482247"/>
                    <a:gd name="connsiteX0" fmla="*/ 109170 w 350856"/>
                    <a:gd name="connsiteY0" fmla="*/ 1482247 h 1482247"/>
                    <a:gd name="connsiteX1" fmla="*/ 58835 w 350856"/>
                    <a:gd name="connsiteY1" fmla="*/ 995367 h 1482247"/>
                    <a:gd name="connsiteX2" fmla="*/ 295670 w 350856"/>
                    <a:gd name="connsiteY2" fmla="*/ 850293 h 1482247"/>
                    <a:gd name="connsiteX3" fmla="*/ 94189 w 350856"/>
                    <a:gd name="connsiteY3" fmla="*/ 252234 h 1482247"/>
                    <a:gd name="connsiteX4" fmla="*/ 336883 w 350856"/>
                    <a:gd name="connsiteY4" fmla="*/ 269788 h 1482247"/>
                    <a:gd name="connsiteX5" fmla="*/ 298539 w 350856"/>
                    <a:gd name="connsiteY5" fmla="*/ 23529 h 1482247"/>
                    <a:gd name="connsiteX6" fmla="*/ 107773 w 350856"/>
                    <a:gd name="connsiteY6" fmla="*/ 39934 h 1482247"/>
                    <a:gd name="connsiteX7" fmla="*/ 214735 w 350856"/>
                    <a:gd name="connsiteY7" fmla="*/ 288232 h 1482247"/>
                    <a:gd name="connsiteX0" fmla="*/ 135668 w 377354"/>
                    <a:gd name="connsiteY0" fmla="*/ 1482247 h 1482247"/>
                    <a:gd name="connsiteX1" fmla="*/ 85333 w 377354"/>
                    <a:gd name="connsiteY1" fmla="*/ 995367 h 1482247"/>
                    <a:gd name="connsiteX2" fmla="*/ 207355 w 377354"/>
                    <a:gd name="connsiteY2" fmla="*/ 1229680 h 1482247"/>
                    <a:gd name="connsiteX3" fmla="*/ 120687 w 377354"/>
                    <a:gd name="connsiteY3" fmla="*/ 252234 h 1482247"/>
                    <a:gd name="connsiteX4" fmla="*/ 363381 w 377354"/>
                    <a:gd name="connsiteY4" fmla="*/ 269788 h 1482247"/>
                    <a:gd name="connsiteX5" fmla="*/ 325037 w 377354"/>
                    <a:gd name="connsiteY5" fmla="*/ 23529 h 1482247"/>
                    <a:gd name="connsiteX6" fmla="*/ 134271 w 377354"/>
                    <a:gd name="connsiteY6" fmla="*/ 39934 h 1482247"/>
                    <a:gd name="connsiteX7" fmla="*/ 241233 w 377354"/>
                    <a:gd name="connsiteY7" fmla="*/ 288232 h 1482247"/>
                    <a:gd name="connsiteX0" fmla="*/ 130471 w 372157"/>
                    <a:gd name="connsiteY0" fmla="*/ 1482247 h 1482247"/>
                    <a:gd name="connsiteX1" fmla="*/ 80136 w 372157"/>
                    <a:gd name="connsiteY1" fmla="*/ 995367 h 1482247"/>
                    <a:gd name="connsiteX2" fmla="*/ 219751 w 372157"/>
                    <a:gd name="connsiteY2" fmla="*/ 904877 h 1482247"/>
                    <a:gd name="connsiteX3" fmla="*/ 115490 w 372157"/>
                    <a:gd name="connsiteY3" fmla="*/ 252234 h 1482247"/>
                    <a:gd name="connsiteX4" fmla="*/ 358184 w 372157"/>
                    <a:gd name="connsiteY4" fmla="*/ 269788 h 1482247"/>
                    <a:gd name="connsiteX5" fmla="*/ 319840 w 372157"/>
                    <a:gd name="connsiteY5" fmla="*/ 23529 h 1482247"/>
                    <a:gd name="connsiteX6" fmla="*/ 129074 w 372157"/>
                    <a:gd name="connsiteY6" fmla="*/ 39934 h 1482247"/>
                    <a:gd name="connsiteX7" fmla="*/ 236036 w 372157"/>
                    <a:gd name="connsiteY7" fmla="*/ 288232 h 1482247"/>
                    <a:gd name="connsiteX0" fmla="*/ 152014 w 393700"/>
                    <a:gd name="connsiteY0" fmla="*/ 1482247 h 1482247"/>
                    <a:gd name="connsiteX1" fmla="*/ 72552 w 393700"/>
                    <a:gd name="connsiteY1" fmla="*/ 1168049 h 1482247"/>
                    <a:gd name="connsiteX2" fmla="*/ 241294 w 393700"/>
                    <a:gd name="connsiteY2" fmla="*/ 904877 h 1482247"/>
                    <a:gd name="connsiteX3" fmla="*/ 137033 w 393700"/>
                    <a:gd name="connsiteY3" fmla="*/ 252234 h 1482247"/>
                    <a:gd name="connsiteX4" fmla="*/ 379727 w 393700"/>
                    <a:gd name="connsiteY4" fmla="*/ 269788 h 1482247"/>
                    <a:gd name="connsiteX5" fmla="*/ 341383 w 393700"/>
                    <a:gd name="connsiteY5" fmla="*/ 23529 h 1482247"/>
                    <a:gd name="connsiteX6" fmla="*/ 150617 w 393700"/>
                    <a:gd name="connsiteY6" fmla="*/ 39934 h 1482247"/>
                    <a:gd name="connsiteX7" fmla="*/ 257579 w 393700"/>
                    <a:gd name="connsiteY7" fmla="*/ 288232 h 1482247"/>
                    <a:gd name="connsiteX0" fmla="*/ 79713 w 321399"/>
                    <a:gd name="connsiteY0" fmla="*/ 1482247 h 1482247"/>
                    <a:gd name="connsiteX1" fmla="*/ 251 w 321399"/>
                    <a:gd name="connsiteY1" fmla="*/ 1168049 h 1482247"/>
                    <a:gd name="connsiteX2" fmla="*/ 64732 w 321399"/>
                    <a:gd name="connsiteY2" fmla="*/ 252234 h 1482247"/>
                    <a:gd name="connsiteX3" fmla="*/ 307426 w 321399"/>
                    <a:gd name="connsiteY3" fmla="*/ 269788 h 1482247"/>
                    <a:gd name="connsiteX4" fmla="*/ 269082 w 321399"/>
                    <a:gd name="connsiteY4" fmla="*/ 23529 h 1482247"/>
                    <a:gd name="connsiteX5" fmla="*/ 78316 w 321399"/>
                    <a:gd name="connsiteY5" fmla="*/ 39934 h 1482247"/>
                    <a:gd name="connsiteX6" fmla="*/ 185278 w 321399"/>
                    <a:gd name="connsiteY6" fmla="*/ 288232 h 1482247"/>
                    <a:gd name="connsiteX0" fmla="*/ 29177 w 270863"/>
                    <a:gd name="connsiteY0" fmla="*/ 1482247 h 1482247"/>
                    <a:gd name="connsiteX1" fmla="*/ 14196 w 270863"/>
                    <a:gd name="connsiteY1" fmla="*/ 252234 h 1482247"/>
                    <a:gd name="connsiteX2" fmla="*/ 256890 w 270863"/>
                    <a:gd name="connsiteY2" fmla="*/ 269788 h 1482247"/>
                    <a:gd name="connsiteX3" fmla="*/ 218546 w 270863"/>
                    <a:gd name="connsiteY3" fmla="*/ 23529 h 1482247"/>
                    <a:gd name="connsiteX4" fmla="*/ 27780 w 270863"/>
                    <a:gd name="connsiteY4" fmla="*/ 39934 h 1482247"/>
                    <a:gd name="connsiteX5" fmla="*/ 134742 w 270863"/>
                    <a:gd name="connsiteY5" fmla="*/ 288232 h 1482247"/>
                    <a:gd name="connsiteX0" fmla="*/ 152498 w 394184"/>
                    <a:gd name="connsiteY0" fmla="*/ 1482247 h 1482247"/>
                    <a:gd name="connsiteX1" fmla="*/ 59 w 394184"/>
                    <a:gd name="connsiteY1" fmla="*/ 1170156 h 1482247"/>
                    <a:gd name="connsiteX2" fmla="*/ 137517 w 394184"/>
                    <a:gd name="connsiteY2" fmla="*/ 252234 h 1482247"/>
                    <a:gd name="connsiteX3" fmla="*/ 380211 w 394184"/>
                    <a:gd name="connsiteY3" fmla="*/ 269788 h 1482247"/>
                    <a:gd name="connsiteX4" fmla="*/ 341867 w 394184"/>
                    <a:gd name="connsiteY4" fmla="*/ 23529 h 1482247"/>
                    <a:gd name="connsiteX5" fmla="*/ 151101 w 394184"/>
                    <a:gd name="connsiteY5" fmla="*/ 39934 h 1482247"/>
                    <a:gd name="connsiteX6" fmla="*/ 258063 w 394184"/>
                    <a:gd name="connsiteY6" fmla="*/ 288232 h 1482247"/>
                    <a:gd name="connsiteX0" fmla="*/ 154410 w 396096"/>
                    <a:gd name="connsiteY0" fmla="*/ 1482247 h 1482247"/>
                    <a:gd name="connsiteX1" fmla="*/ 1971 w 396096"/>
                    <a:gd name="connsiteY1" fmla="*/ 1170156 h 1482247"/>
                    <a:gd name="connsiteX2" fmla="*/ 199885 w 396096"/>
                    <a:gd name="connsiteY2" fmla="*/ 1030291 h 1482247"/>
                    <a:gd name="connsiteX3" fmla="*/ 139429 w 396096"/>
                    <a:gd name="connsiteY3" fmla="*/ 252234 h 1482247"/>
                    <a:gd name="connsiteX4" fmla="*/ 382123 w 396096"/>
                    <a:gd name="connsiteY4" fmla="*/ 269788 h 1482247"/>
                    <a:gd name="connsiteX5" fmla="*/ 343779 w 396096"/>
                    <a:gd name="connsiteY5" fmla="*/ 23529 h 1482247"/>
                    <a:gd name="connsiteX6" fmla="*/ 153013 w 396096"/>
                    <a:gd name="connsiteY6" fmla="*/ 39934 h 1482247"/>
                    <a:gd name="connsiteX7" fmla="*/ 259975 w 396096"/>
                    <a:gd name="connsiteY7" fmla="*/ 288232 h 1482247"/>
                    <a:gd name="connsiteX0" fmla="*/ 100567 w 342253"/>
                    <a:gd name="connsiteY0" fmla="*/ 1482247 h 1482247"/>
                    <a:gd name="connsiteX1" fmla="*/ 2638 w 342253"/>
                    <a:gd name="connsiteY1" fmla="*/ 1281257 h 1482247"/>
                    <a:gd name="connsiteX2" fmla="*/ 146042 w 342253"/>
                    <a:gd name="connsiteY2" fmla="*/ 1030291 h 1482247"/>
                    <a:gd name="connsiteX3" fmla="*/ 85586 w 342253"/>
                    <a:gd name="connsiteY3" fmla="*/ 252234 h 1482247"/>
                    <a:gd name="connsiteX4" fmla="*/ 328280 w 342253"/>
                    <a:gd name="connsiteY4" fmla="*/ 269788 h 1482247"/>
                    <a:gd name="connsiteX5" fmla="*/ 289936 w 342253"/>
                    <a:gd name="connsiteY5" fmla="*/ 23529 h 1482247"/>
                    <a:gd name="connsiteX6" fmla="*/ 99170 w 342253"/>
                    <a:gd name="connsiteY6" fmla="*/ 39934 h 1482247"/>
                    <a:gd name="connsiteX7" fmla="*/ 206132 w 342253"/>
                    <a:gd name="connsiteY7" fmla="*/ 288232 h 1482247"/>
                    <a:gd name="connsiteX0" fmla="*/ 117151 w 358837"/>
                    <a:gd name="connsiteY0" fmla="*/ 1482247 h 1482247"/>
                    <a:gd name="connsiteX1" fmla="*/ 2388 w 358837"/>
                    <a:gd name="connsiteY1" fmla="*/ 1133623 h 1482247"/>
                    <a:gd name="connsiteX2" fmla="*/ 162626 w 358837"/>
                    <a:gd name="connsiteY2" fmla="*/ 1030291 h 1482247"/>
                    <a:gd name="connsiteX3" fmla="*/ 102170 w 358837"/>
                    <a:gd name="connsiteY3" fmla="*/ 252234 h 1482247"/>
                    <a:gd name="connsiteX4" fmla="*/ 344864 w 358837"/>
                    <a:gd name="connsiteY4" fmla="*/ 269788 h 1482247"/>
                    <a:gd name="connsiteX5" fmla="*/ 306520 w 358837"/>
                    <a:gd name="connsiteY5" fmla="*/ 23529 h 1482247"/>
                    <a:gd name="connsiteX6" fmla="*/ 115754 w 358837"/>
                    <a:gd name="connsiteY6" fmla="*/ 39934 h 1482247"/>
                    <a:gd name="connsiteX7" fmla="*/ 222716 w 358837"/>
                    <a:gd name="connsiteY7" fmla="*/ 288232 h 1482247"/>
                    <a:gd name="connsiteX0" fmla="*/ 112980 w 354666"/>
                    <a:gd name="connsiteY0" fmla="*/ 1482247 h 1482247"/>
                    <a:gd name="connsiteX1" fmla="*/ 2447 w 354666"/>
                    <a:gd name="connsiteY1" fmla="*/ 1180921 h 1482247"/>
                    <a:gd name="connsiteX2" fmla="*/ 158455 w 354666"/>
                    <a:gd name="connsiteY2" fmla="*/ 1030291 h 1482247"/>
                    <a:gd name="connsiteX3" fmla="*/ 97999 w 354666"/>
                    <a:gd name="connsiteY3" fmla="*/ 252234 h 1482247"/>
                    <a:gd name="connsiteX4" fmla="*/ 340693 w 354666"/>
                    <a:gd name="connsiteY4" fmla="*/ 269788 h 1482247"/>
                    <a:gd name="connsiteX5" fmla="*/ 302349 w 354666"/>
                    <a:gd name="connsiteY5" fmla="*/ 23529 h 1482247"/>
                    <a:gd name="connsiteX6" fmla="*/ 111583 w 354666"/>
                    <a:gd name="connsiteY6" fmla="*/ 39934 h 1482247"/>
                    <a:gd name="connsiteX7" fmla="*/ 218545 w 354666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172999 w 429666"/>
                    <a:gd name="connsiteY3" fmla="*/ 252234 h 1482247"/>
                    <a:gd name="connsiteX4" fmla="*/ 415693 w 429666"/>
                    <a:gd name="connsiteY4" fmla="*/ 269788 h 1482247"/>
                    <a:gd name="connsiteX5" fmla="*/ 377349 w 429666"/>
                    <a:gd name="connsiteY5" fmla="*/ 23529 h 1482247"/>
                    <a:gd name="connsiteX6" fmla="*/ 186583 w 429666"/>
                    <a:gd name="connsiteY6" fmla="*/ 39934 h 1482247"/>
                    <a:gd name="connsiteX7" fmla="*/ 293545 w 429666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34466 w 429666"/>
                    <a:gd name="connsiteY3" fmla="*/ 867967 h 1482247"/>
                    <a:gd name="connsiteX4" fmla="*/ 172999 w 429666"/>
                    <a:gd name="connsiteY4" fmla="*/ 252234 h 1482247"/>
                    <a:gd name="connsiteX5" fmla="*/ 415693 w 429666"/>
                    <a:gd name="connsiteY5" fmla="*/ 269788 h 1482247"/>
                    <a:gd name="connsiteX6" fmla="*/ 377349 w 429666"/>
                    <a:gd name="connsiteY6" fmla="*/ 23529 h 1482247"/>
                    <a:gd name="connsiteX7" fmla="*/ 186583 w 429666"/>
                    <a:gd name="connsiteY7" fmla="*/ 39934 h 1482247"/>
                    <a:gd name="connsiteX8" fmla="*/ 293545 w 429666"/>
                    <a:gd name="connsiteY8" fmla="*/ 288232 h 1482247"/>
                    <a:gd name="connsiteX0" fmla="*/ 187980 w 429666"/>
                    <a:gd name="connsiteY0" fmla="*/ 1489524 h 1489524"/>
                    <a:gd name="connsiteX1" fmla="*/ 0 w 429666"/>
                    <a:gd name="connsiteY1" fmla="*/ 1110400 h 1489524"/>
                    <a:gd name="connsiteX2" fmla="*/ 233455 w 429666"/>
                    <a:gd name="connsiteY2" fmla="*/ 1037568 h 1489524"/>
                    <a:gd name="connsiteX3" fmla="*/ 34466 w 429666"/>
                    <a:gd name="connsiteY3" fmla="*/ 875244 h 1489524"/>
                    <a:gd name="connsiteX4" fmla="*/ 172999 w 429666"/>
                    <a:gd name="connsiteY4" fmla="*/ 259511 h 1489524"/>
                    <a:gd name="connsiteX5" fmla="*/ 415693 w 429666"/>
                    <a:gd name="connsiteY5" fmla="*/ 277065 h 1489524"/>
                    <a:gd name="connsiteX6" fmla="*/ 377349 w 429666"/>
                    <a:gd name="connsiteY6" fmla="*/ 30806 h 1489524"/>
                    <a:gd name="connsiteX7" fmla="*/ 186583 w 429666"/>
                    <a:gd name="connsiteY7" fmla="*/ 47211 h 1489524"/>
                    <a:gd name="connsiteX8" fmla="*/ 288512 w 429666"/>
                    <a:gd name="connsiteY8" fmla="*/ 424658 h 1489524"/>
                    <a:gd name="connsiteX0" fmla="*/ 187980 w 433235"/>
                    <a:gd name="connsiteY0" fmla="*/ 1489524 h 1489524"/>
                    <a:gd name="connsiteX1" fmla="*/ 0 w 433235"/>
                    <a:gd name="connsiteY1" fmla="*/ 1110400 h 1489524"/>
                    <a:gd name="connsiteX2" fmla="*/ 233455 w 433235"/>
                    <a:gd name="connsiteY2" fmla="*/ 1037568 h 1489524"/>
                    <a:gd name="connsiteX3" fmla="*/ 34466 w 433235"/>
                    <a:gd name="connsiteY3" fmla="*/ 875244 h 1489524"/>
                    <a:gd name="connsiteX4" fmla="*/ 124231 w 433235"/>
                    <a:gd name="connsiteY4" fmla="*/ 351691 h 1489524"/>
                    <a:gd name="connsiteX5" fmla="*/ 415693 w 433235"/>
                    <a:gd name="connsiteY5" fmla="*/ 277065 h 1489524"/>
                    <a:gd name="connsiteX6" fmla="*/ 377349 w 433235"/>
                    <a:gd name="connsiteY6" fmla="*/ 30806 h 1489524"/>
                    <a:gd name="connsiteX7" fmla="*/ 186583 w 433235"/>
                    <a:gd name="connsiteY7" fmla="*/ 47211 h 1489524"/>
                    <a:gd name="connsiteX8" fmla="*/ 288512 w 433235"/>
                    <a:gd name="connsiteY8" fmla="*/ 424658 h 1489524"/>
                    <a:gd name="connsiteX0" fmla="*/ 187980 w 433235"/>
                    <a:gd name="connsiteY0" fmla="*/ 1489633 h 1489633"/>
                    <a:gd name="connsiteX1" fmla="*/ 0 w 433235"/>
                    <a:gd name="connsiteY1" fmla="*/ 1110509 h 1489633"/>
                    <a:gd name="connsiteX2" fmla="*/ 233455 w 433235"/>
                    <a:gd name="connsiteY2" fmla="*/ 1037677 h 1489633"/>
                    <a:gd name="connsiteX3" fmla="*/ 34466 w 433235"/>
                    <a:gd name="connsiteY3" fmla="*/ 875353 h 1489633"/>
                    <a:gd name="connsiteX4" fmla="*/ 124231 w 433235"/>
                    <a:gd name="connsiteY4" fmla="*/ 351800 h 1489633"/>
                    <a:gd name="connsiteX5" fmla="*/ 415693 w 433235"/>
                    <a:gd name="connsiteY5" fmla="*/ 277174 h 1489633"/>
                    <a:gd name="connsiteX6" fmla="*/ 377349 w 433235"/>
                    <a:gd name="connsiteY6" fmla="*/ 30915 h 1489633"/>
                    <a:gd name="connsiteX7" fmla="*/ 186583 w 433235"/>
                    <a:gd name="connsiteY7" fmla="*/ 47320 h 1489633"/>
                    <a:gd name="connsiteX8" fmla="*/ 341019 w 433235"/>
                    <a:gd name="connsiteY8" fmla="*/ 426554 h 1489633"/>
                    <a:gd name="connsiteX0" fmla="*/ 187980 w 439650"/>
                    <a:gd name="connsiteY0" fmla="*/ 1459832 h 1459832"/>
                    <a:gd name="connsiteX1" fmla="*/ 0 w 439650"/>
                    <a:gd name="connsiteY1" fmla="*/ 1080708 h 1459832"/>
                    <a:gd name="connsiteX2" fmla="*/ 233455 w 439650"/>
                    <a:gd name="connsiteY2" fmla="*/ 1007876 h 1459832"/>
                    <a:gd name="connsiteX3" fmla="*/ 34466 w 439650"/>
                    <a:gd name="connsiteY3" fmla="*/ 845552 h 1459832"/>
                    <a:gd name="connsiteX4" fmla="*/ 124231 w 439650"/>
                    <a:gd name="connsiteY4" fmla="*/ 321999 h 1459832"/>
                    <a:gd name="connsiteX5" fmla="*/ 415693 w 439650"/>
                    <a:gd name="connsiteY5" fmla="*/ 247373 h 1459832"/>
                    <a:gd name="connsiteX6" fmla="*/ 377349 w 439650"/>
                    <a:gd name="connsiteY6" fmla="*/ 1114 h 1459832"/>
                    <a:gd name="connsiteX7" fmla="*/ 16414 w 439650"/>
                    <a:gd name="connsiteY7" fmla="*/ 166263 h 1459832"/>
                    <a:gd name="connsiteX8" fmla="*/ 341019 w 439650"/>
                    <a:gd name="connsiteY8" fmla="*/ 396753 h 1459832"/>
                    <a:gd name="connsiteX0" fmla="*/ 187980 w 436440"/>
                    <a:gd name="connsiteY0" fmla="*/ 1459832 h 1459832"/>
                    <a:gd name="connsiteX1" fmla="*/ 0 w 436440"/>
                    <a:gd name="connsiteY1" fmla="*/ 1080708 h 1459832"/>
                    <a:gd name="connsiteX2" fmla="*/ 233455 w 436440"/>
                    <a:gd name="connsiteY2" fmla="*/ 1007876 h 1459832"/>
                    <a:gd name="connsiteX3" fmla="*/ 34466 w 436440"/>
                    <a:gd name="connsiteY3" fmla="*/ 845552 h 1459832"/>
                    <a:gd name="connsiteX4" fmla="*/ 168276 w 436440"/>
                    <a:gd name="connsiteY4" fmla="*/ 229190 h 1459832"/>
                    <a:gd name="connsiteX5" fmla="*/ 415693 w 436440"/>
                    <a:gd name="connsiteY5" fmla="*/ 247373 h 1459832"/>
                    <a:gd name="connsiteX6" fmla="*/ 377349 w 436440"/>
                    <a:gd name="connsiteY6" fmla="*/ 1114 h 1459832"/>
                    <a:gd name="connsiteX7" fmla="*/ 16414 w 436440"/>
                    <a:gd name="connsiteY7" fmla="*/ 166263 h 1459832"/>
                    <a:gd name="connsiteX8" fmla="*/ 341019 w 436440"/>
                    <a:gd name="connsiteY8" fmla="*/ 396753 h 1459832"/>
                    <a:gd name="connsiteX0" fmla="*/ 187980 w 416558"/>
                    <a:gd name="connsiteY0" fmla="*/ 1529456 h 1529456"/>
                    <a:gd name="connsiteX1" fmla="*/ 0 w 416558"/>
                    <a:gd name="connsiteY1" fmla="*/ 1150332 h 1529456"/>
                    <a:gd name="connsiteX2" fmla="*/ 233455 w 416558"/>
                    <a:gd name="connsiteY2" fmla="*/ 1077500 h 1529456"/>
                    <a:gd name="connsiteX3" fmla="*/ 34466 w 416558"/>
                    <a:gd name="connsiteY3" fmla="*/ 915176 h 1529456"/>
                    <a:gd name="connsiteX4" fmla="*/ 168276 w 416558"/>
                    <a:gd name="connsiteY4" fmla="*/ 298814 h 1529456"/>
                    <a:gd name="connsiteX5" fmla="*/ 415693 w 416558"/>
                    <a:gd name="connsiteY5" fmla="*/ 316997 h 1529456"/>
                    <a:gd name="connsiteX6" fmla="*/ 241519 w 416558"/>
                    <a:gd name="connsiteY6" fmla="*/ 756 h 1529456"/>
                    <a:gd name="connsiteX7" fmla="*/ 16414 w 416558"/>
                    <a:gd name="connsiteY7" fmla="*/ 235887 h 1529456"/>
                    <a:gd name="connsiteX8" fmla="*/ 341019 w 416558"/>
                    <a:gd name="connsiteY8" fmla="*/ 466377 h 1529456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341019 w 355573"/>
                    <a:gd name="connsiteY8" fmla="*/ 465634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54753 w 355573"/>
                    <a:gd name="connsiteY8" fmla="*/ 677455 h 1528713"/>
                    <a:gd name="connsiteX0" fmla="*/ 187980 w 354147"/>
                    <a:gd name="connsiteY0" fmla="*/ 1528713 h 1528713"/>
                    <a:gd name="connsiteX1" fmla="*/ 0 w 354147"/>
                    <a:gd name="connsiteY1" fmla="*/ 1149589 h 1528713"/>
                    <a:gd name="connsiteX2" fmla="*/ 233455 w 354147"/>
                    <a:gd name="connsiteY2" fmla="*/ 1076757 h 1528713"/>
                    <a:gd name="connsiteX3" fmla="*/ 34466 w 354147"/>
                    <a:gd name="connsiteY3" fmla="*/ 914433 h 1528713"/>
                    <a:gd name="connsiteX4" fmla="*/ 239932 w 354147"/>
                    <a:gd name="connsiteY4" fmla="*/ 427027 h 1528713"/>
                    <a:gd name="connsiteX5" fmla="*/ 354147 w 354147"/>
                    <a:gd name="connsiteY5" fmla="*/ 224990 h 1528713"/>
                    <a:gd name="connsiteX6" fmla="*/ 241519 w 354147"/>
                    <a:gd name="connsiteY6" fmla="*/ 13 h 1528713"/>
                    <a:gd name="connsiteX7" fmla="*/ 16414 w 354147"/>
                    <a:gd name="connsiteY7" fmla="*/ 235144 h 1528713"/>
                    <a:gd name="connsiteX8" fmla="*/ 254753 w 354147"/>
                    <a:gd name="connsiteY8" fmla="*/ 677455 h 1528713"/>
                    <a:gd name="connsiteX0" fmla="*/ 187980 w 318699"/>
                    <a:gd name="connsiteY0" fmla="*/ 1528890 h 1528890"/>
                    <a:gd name="connsiteX1" fmla="*/ 0 w 318699"/>
                    <a:gd name="connsiteY1" fmla="*/ 1149766 h 1528890"/>
                    <a:gd name="connsiteX2" fmla="*/ 233455 w 318699"/>
                    <a:gd name="connsiteY2" fmla="*/ 1076934 h 1528890"/>
                    <a:gd name="connsiteX3" fmla="*/ 34466 w 318699"/>
                    <a:gd name="connsiteY3" fmla="*/ 914610 h 1528890"/>
                    <a:gd name="connsiteX4" fmla="*/ 239932 w 318699"/>
                    <a:gd name="connsiteY4" fmla="*/ 427204 h 1528890"/>
                    <a:gd name="connsiteX5" fmla="*/ 318698 w 318699"/>
                    <a:gd name="connsiteY5" fmla="*/ 199685 h 1528890"/>
                    <a:gd name="connsiteX6" fmla="*/ 241519 w 318699"/>
                    <a:gd name="connsiteY6" fmla="*/ 190 h 1528890"/>
                    <a:gd name="connsiteX7" fmla="*/ 16414 w 318699"/>
                    <a:gd name="connsiteY7" fmla="*/ 235321 h 1528890"/>
                    <a:gd name="connsiteX8" fmla="*/ 254753 w 318699"/>
                    <a:gd name="connsiteY8" fmla="*/ 677632 h 1528890"/>
                    <a:gd name="connsiteX0" fmla="*/ 187980 w 318698"/>
                    <a:gd name="connsiteY0" fmla="*/ 1528864 h 1528864"/>
                    <a:gd name="connsiteX1" fmla="*/ 0 w 318698"/>
                    <a:gd name="connsiteY1" fmla="*/ 1149740 h 1528864"/>
                    <a:gd name="connsiteX2" fmla="*/ 233455 w 318698"/>
                    <a:gd name="connsiteY2" fmla="*/ 1076908 h 1528864"/>
                    <a:gd name="connsiteX3" fmla="*/ 34466 w 318698"/>
                    <a:gd name="connsiteY3" fmla="*/ 914584 h 1528864"/>
                    <a:gd name="connsiteX4" fmla="*/ 239932 w 318698"/>
                    <a:gd name="connsiteY4" fmla="*/ 427178 h 1528864"/>
                    <a:gd name="connsiteX5" fmla="*/ 318698 w 318698"/>
                    <a:gd name="connsiteY5" fmla="*/ 199659 h 1528864"/>
                    <a:gd name="connsiteX6" fmla="*/ 241519 w 318698"/>
                    <a:gd name="connsiteY6" fmla="*/ 164 h 1528864"/>
                    <a:gd name="connsiteX7" fmla="*/ 190966 w 318698"/>
                    <a:gd name="connsiteY7" fmla="*/ 166859 h 1528864"/>
                    <a:gd name="connsiteX8" fmla="*/ 16414 w 318698"/>
                    <a:gd name="connsiteY8" fmla="*/ 235295 h 1528864"/>
                    <a:gd name="connsiteX9" fmla="*/ 254753 w 318698"/>
                    <a:gd name="connsiteY9" fmla="*/ 677606 h 1528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698" h="1528864">
                      <a:moveTo>
                        <a:pt x="187980" y="1528864"/>
                      </a:moveTo>
                      <a:cubicBezTo>
                        <a:pt x="187914" y="1464638"/>
                        <a:pt x="2497" y="1354742"/>
                        <a:pt x="0" y="1149740"/>
                      </a:cubicBezTo>
                      <a:cubicBezTo>
                        <a:pt x="14877" y="946432"/>
                        <a:pt x="202440" y="1301516"/>
                        <a:pt x="233455" y="1076908"/>
                      </a:cubicBezTo>
                      <a:cubicBezTo>
                        <a:pt x="266744" y="998969"/>
                        <a:pt x="44542" y="1044260"/>
                        <a:pt x="34466" y="914584"/>
                      </a:cubicBezTo>
                      <a:cubicBezTo>
                        <a:pt x="24390" y="784908"/>
                        <a:pt x="192560" y="546332"/>
                        <a:pt x="239932" y="427178"/>
                      </a:cubicBezTo>
                      <a:cubicBezTo>
                        <a:pt x="287304" y="308024"/>
                        <a:pt x="318434" y="270828"/>
                        <a:pt x="318698" y="199659"/>
                      </a:cubicBezTo>
                      <a:cubicBezTo>
                        <a:pt x="318962" y="128490"/>
                        <a:pt x="262808" y="5631"/>
                        <a:pt x="241519" y="164"/>
                      </a:cubicBezTo>
                      <a:cubicBezTo>
                        <a:pt x="220230" y="-5303"/>
                        <a:pt x="228483" y="127671"/>
                        <a:pt x="190966" y="166859"/>
                      </a:cubicBezTo>
                      <a:cubicBezTo>
                        <a:pt x="153449" y="206047"/>
                        <a:pt x="5783" y="150171"/>
                        <a:pt x="16414" y="235295"/>
                      </a:cubicBezTo>
                      <a:cubicBezTo>
                        <a:pt x="27045" y="320419"/>
                        <a:pt x="337585" y="342781"/>
                        <a:pt x="254753" y="677606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BD24914-EBDB-41A9-9D47-9A63FBBD1B7E}"/>
                    </a:ext>
                  </a:extLst>
                </p:cNvPr>
                <p:cNvSpPr/>
                <p:nvPr/>
              </p:nvSpPr>
              <p:spPr>
                <a:xfrm rot="21180461">
                  <a:off x="7313051" y="3844769"/>
                  <a:ext cx="415197" cy="150022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127920 w 490028"/>
                    <a:gd name="connsiteY0" fmla="*/ 1637106 h 1637106"/>
                    <a:gd name="connsiteX1" fmla="*/ 45785 w 490028"/>
                    <a:gd name="connsiteY1" fmla="*/ 1177159 h 1637106"/>
                    <a:gd name="connsiteX2" fmla="*/ 360559 w 490028"/>
                    <a:gd name="connsiteY2" fmla="*/ 1063213 h 1637106"/>
                    <a:gd name="connsiteX3" fmla="*/ 46234 w 490028"/>
                    <a:gd name="connsiteY3" fmla="*/ 1384922 h 1637106"/>
                    <a:gd name="connsiteX4" fmla="*/ 213054 w 490028"/>
                    <a:gd name="connsiteY4" fmla="*/ 877361 h 1637106"/>
                    <a:gd name="connsiteX5" fmla="*/ 489508 w 490028"/>
                    <a:gd name="connsiteY5" fmla="*/ 130879 h 1637106"/>
                    <a:gd name="connsiteX6" fmla="*/ 138256 w 490028"/>
                    <a:gd name="connsiteY6" fmla="*/ 320760 h 1637106"/>
                    <a:gd name="connsiteX7" fmla="*/ 439292 w 490028"/>
                    <a:gd name="connsiteY7" fmla="*/ 521965 h 1637106"/>
                    <a:gd name="connsiteX8" fmla="*/ 259672 w 490028"/>
                    <a:gd name="connsiteY8" fmla="*/ 0 h 1637106"/>
                    <a:gd name="connsiteX0" fmla="*/ 127920 w 491121"/>
                    <a:gd name="connsiteY0" fmla="*/ 1637106 h 1637106"/>
                    <a:gd name="connsiteX1" fmla="*/ 45785 w 491121"/>
                    <a:gd name="connsiteY1" fmla="*/ 1177159 h 1637106"/>
                    <a:gd name="connsiteX2" fmla="*/ 360559 w 491121"/>
                    <a:gd name="connsiteY2" fmla="*/ 1063213 h 1637106"/>
                    <a:gd name="connsiteX3" fmla="*/ 46234 w 491121"/>
                    <a:gd name="connsiteY3" fmla="*/ 1384922 h 1637106"/>
                    <a:gd name="connsiteX4" fmla="*/ 259859 w 491121"/>
                    <a:gd name="connsiteY4" fmla="*/ 971858 h 1637106"/>
                    <a:gd name="connsiteX5" fmla="*/ 489508 w 491121"/>
                    <a:gd name="connsiteY5" fmla="*/ 130879 h 1637106"/>
                    <a:gd name="connsiteX6" fmla="*/ 138256 w 491121"/>
                    <a:gd name="connsiteY6" fmla="*/ 320760 h 1637106"/>
                    <a:gd name="connsiteX7" fmla="*/ 439292 w 491121"/>
                    <a:gd name="connsiteY7" fmla="*/ 521965 h 1637106"/>
                    <a:gd name="connsiteX8" fmla="*/ 259672 w 491121"/>
                    <a:gd name="connsiteY8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46234 w 491107"/>
                    <a:gd name="connsiteY3" fmla="*/ 1384922 h 1637106"/>
                    <a:gd name="connsiteX4" fmla="*/ 56529 w 491107"/>
                    <a:gd name="connsiteY4" fmla="*/ 1347730 h 1637106"/>
                    <a:gd name="connsiteX5" fmla="*/ 259859 w 491107"/>
                    <a:gd name="connsiteY5" fmla="*/ 971858 h 1637106"/>
                    <a:gd name="connsiteX6" fmla="*/ 489508 w 491107"/>
                    <a:gd name="connsiteY6" fmla="*/ 130879 h 1637106"/>
                    <a:gd name="connsiteX7" fmla="*/ 138256 w 491107"/>
                    <a:gd name="connsiteY7" fmla="*/ 320760 h 1637106"/>
                    <a:gd name="connsiteX8" fmla="*/ 439292 w 491107"/>
                    <a:gd name="connsiteY8" fmla="*/ 521965 h 1637106"/>
                    <a:gd name="connsiteX9" fmla="*/ 259672 w 491107"/>
                    <a:gd name="connsiteY9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56529 w 491107"/>
                    <a:gd name="connsiteY3" fmla="*/ 1347730 h 1637106"/>
                    <a:gd name="connsiteX4" fmla="*/ 259859 w 491107"/>
                    <a:gd name="connsiteY4" fmla="*/ 971858 h 1637106"/>
                    <a:gd name="connsiteX5" fmla="*/ 489508 w 491107"/>
                    <a:gd name="connsiteY5" fmla="*/ 130879 h 1637106"/>
                    <a:gd name="connsiteX6" fmla="*/ 138256 w 491107"/>
                    <a:gd name="connsiteY6" fmla="*/ 320760 h 1637106"/>
                    <a:gd name="connsiteX7" fmla="*/ 439292 w 491107"/>
                    <a:gd name="connsiteY7" fmla="*/ 521965 h 1637106"/>
                    <a:gd name="connsiteX8" fmla="*/ 259672 w 491107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220793 w 584207"/>
                    <a:gd name="connsiteY0" fmla="*/ 1637106 h 1637106"/>
                    <a:gd name="connsiteX1" fmla="*/ 138658 w 584207"/>
                    <a:gd name="connsiteY1" fmla="*/ 1177159 h 1637106"/>
                    <a:gd name="connsiteX2" fmla="*/ 453432 w 584207"/>
                    <a:gd name="connsiteY2" fmla="*/ 1063213 h 1637106"/>
                    <a:gd name="connsiteX3" fmla="*/ 743 w 584207"/>
                    <a:gd name="connsiteY3" fmla="*/ 1348742 h 1637106"/>
                    <a:gd name="connsiteX4" fmla="*/ 352732 w 584207"/>
                    <a:gd name="connsiteY4" fmla="*/ 971858 h 1637106"/>
                    <a:gd name="connsiteX5" fmla="*/ 582381 w 584207"/>
                    <a:gd name="connsiteY5" fmla="*/ 130879 h 1637106"/>
                    <a:gd name="connsiteX6" fmla="*/ 231129 w 584207"/>
                    <a:gd name="connsiteY6" fmla="*/ 320760 h 1637106"/>
                    <a:gd name="connsiteX7" fmla="*/ 532165 w 584207"/>
                    <a:gd name="connsiteY7" fmla="*/ 521965 h 1637106"/>
                    <a:gd name="connsiteX8" fmla="*/ 352545 w 584207"/>
                    <a:gd name="connsiteY8" fmla="*/ 0 h 1637106"/>
                    <a:gd name="connsiteX0" fmla="*/ 264194 w 627608"/>
                    <a:gd name="connsiteY0" fmla="*/ 1637106 h 1637106"/>
                    <a:gd name="connsiteX1" fmla="*/ 182059 w 627608"/>
                    <a:gd name="connsiteY1" fmla="*/ 1177159 h 1637106"/>
                    <a:gd name="connsiteX2" fmla="*/ 496833 w 627608"/>
                    <a:gd name="connsiteY2" fmla="*/ 1063213 h 1637106"/>
                    <a:gd name="connsiteX3" fmla="*/ 44144 w 627608"/>
                    <a:gd name="connsiteY3" fmla="*/ 1348742 h 1637106"/>
                    <a:gd name="connsiteX4" fmla="*/ 396133 w 627608"/>
                    <a:gd name="connsiteY4" fmla="*/ 971858 h 1637106"/>
                    <a:gd name="connsiteX5" fmla="*/ 625782 w 627608"/>
                    <a:gd name="connsiteY5" fmla="*/ 130879 h 1637106"/>
                    <a:gd name="connsiteX6" fmla="*/ 274530 w 627608"/>
                    <a:gd name="connsiteY6" fmla="*/ 320760 h 1637106"/>
                    <a:gd name="connsiteX7" fmla="*/ 575566 w 627608"/>
                    <a:gd name="connsiteY7" fmla="*/ 521965 h 1637106"/>
                    <a:gd name="connsiteX8" fmla="*/ 395946 w 627608"/>
                    <a:gd name="connsiteY8" fmla="*/ 0 h 1637106"/>
                    <a:gd name="connsiteX0" fmla="*/ 277658 w 639258"/>
                    <a:gd name="connsiteY0" fmla="*/ 1637106 h 1637106"/>
                    <a:gd name="connsiteX1" fmla="*/ 195523 w 639258"/>
                    <a:gd name="connsiteY1" fmla="*/ 1177159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77658 w 639258"/>
                    <a:gd name="connsiteY0" fmla="*/ 1637106 h 1637106"/>
                    <a:gd name="connsiteX1" fmla="*/ 164393 w 639258"/>
                    <a:gd name="connsiteY1" fmla="*/ 1240526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48445 w 610045"/>
                    <a:gd name="connsiteY0" fmla="*/ 1637106 h 1637106"/>
                    <a:gd name="connsiteX1" fmla="*/ 135180 w 610045"/>
                    <a:gd name="connsiteY1" fmla="*/ 1240526 h 1637106"/>
                    <a:gd name="connsiteX2" fmla="*/ 481084 w 610045"/>
                    <a:gd name="connsiteY2" fmla="*/ 1063213 h 1637106"/>
                    <a:gd name="connsiteX3" fmla="*/ 61441 w 610045"/>
                    <a:gd name="connsiteY3" fmla="*/ 1353135 h 1637106"/>
                    <a:gd name="connsiteX4" fmla="*/ 244639 w 610045"/>
                    <a:gd name="connsiteY4" fmla="*/ 943431 h 1637106"/>
                    <a:gd name="connsiteX5" fmla="*/ 610033 w 610045"/>
                    <a:gd name="connsiteY5" fmla="*/ 130879 h 1637106"/>
                    <a:gd name="connsiteX6" fmla="*/ 258781 w 610045"/>
                    <a:gd name="connsiteY6" fmla="*/ 320760 h 1637106"/>
                    <a:gd name="connsiteX7" fmla="*/ 559817 w 610045"/>
                    <a:gd name="connsiteY7" fmla="*/ 521965 h 1637106"/>
                    <a:gd name="connsiteX8" fmla="*/ 380197 w 610045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44346 w 594574"/>
                    <a:gd name="connsiteY7" fmla="*/ 521965 h 1637106"/>
                    <a:gd name="connsiteX8" fmla="*/ 364726 w 594574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21008 w 594574"/>
                    <a:gd name="connsiteY7" fmla="*/ 643487 h 1637106"/>
                    <a:gd name="connsiteX8" fmla="*/ 364726 w 594574"/>
                    <a:gd name="connsiteY8" fmla="*/ 0 h 1637106"/>
                    <a:gd name="connsiteX0" fmla="*/ 232974 w 595105"/>
                    <a:gd name="connsiteY0" fmla="*/ 1637106 h 1637106"/>
                    <a:gd name="connsiteX1" fmla="*/ 119709 w 595105"/>
                    <a:gd name="connsiteY1" fmla="*/ 1240526 h 1637106"/>
                    <a:gd name="connsiteX2" fmla="*/ 465613 w 595105"/>
                    <a:gd name="connsiteY2" fmla="*/ 1063213 h 1637106"/>
                    <a:gd name="connsiteX3" fmla="*/ 45970 w 595105"/>
                    <a:gd name="connsiteY3" fmla="*/ 1353135 h 1637106"/>
                    <a:gd name="connsiteX4" fmla="*/ 229168 w 595105"/>
                    <a:gd name="connsiteY4" fmla="*/ 943431 h 1637106"/>
                    <a:gd name="connsiteX5" fmla="*/ 594562 w 595105"/>
                    <a:gd name="connsiteY5" fmla="*/ 130879 h 1637106"/>
                    <a:gd name="connsiteX6" fmla="*/ 140790 w 595105"/>
                    <a:gd name="connsiteY6" fmla="*/ 379832 h 1637106"/>
                    <a:gd name="connsiteX7" fmla="*/ 521008 w 595105"/>
                    <a:gd name="connsiteY7" fmla="*/ 643487 h 1637106"/>
                    <a:gd name="connsiteX8" fmla="*/ 364726 w 595105"/>
                    <a:gd name="connsiteY8" fmla="*/ 0 h 1637106"/>
                    <a:gd name="connsiteX0" fmla="*/ 231100 w 523502"/>
                    <a:gd name="connsiteY0" fmla="*/ 1637106 h 1637106"/>
                    <a:gd name="connsiteX1" fmla="*/ 117835 w 523502"/>
                    <a:gd name="connsiteY1" fmla="*/ 1240526 h 1637106"/>
                    <a:gd name="connsiteX2" fmla="*/ 463739 w 523502"/>
                    <a:gd name="connsiteY2" fmla="*/ 1063213 h 1637106"/>
                    <a:gd name="connsiteX3" fmla="*/ 44096 w 523502"/>
                    <a:gd name="connsiteY3" fmla="*/ 1353135 h 1637106"/>
                    <a:gd name="connsiteX4" fmla="*/ 227294 w 523502"/>
                    <a:gd name="connsiteY4" fmla="*/ 943431 h 1637106"/>
                    <a:gd name="connsiteX5" fmla="*/ 493642 w 523502"/>
                    <a:gd name="connsiteY5" fmla="*/ 159256 h 1637106"/>
                    <a:gd name="connsiteX6" fmla="*/ 138916 w 523502"/>
                    <a:gd name="connsiteY6" fmla="*/ 379832 h 1637106"/>
                    <a:gd name="connsiteX7" fmla="*/ 519134 w 523502"/>
                    <a:gd name="connsiteY7" fmla="*/ 643487 h 1637106"/>
                    <a:gd name="connsiteX8" fmla="*/ 362852 w 523502"/>
                    <a:gd name="connsiteY8" fmla="*/ 0 h 1637106"/>
                    <a:gd name="connsiteX0" fmla="*/ 231100 w 523503"/>
                    <a:gd name="connsiteY0" fmla="*/ 1637106 h 1637106"/>
                    <a:gd name="connsiteX1" fmla="*/ 117835 w 523503"/>
                    <a:gd name="connsiteY1" fmla="*/ 1240526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58497 w 523503"/>
                    <a:gd name="connsiteY1" fmla="*/ 1219965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28940 w 521343"/>
                    <a:gd name="connsiteY0" fmla="*/ 1637106 h 1637106"/>
                    <a:gd name="connsiteX1" fmla="*/ 156337 w 521343"/>
                    <a:gd name="connsiteY1" fmla="*/ 1219965 h 1637106"/>
                    <a:gd name="connsiteX2" fmla="*/ 388363 w 521343"/>
                    <a:gd name="connsiteY2" fmla="*/ 1032709 h 1637106"/>
                    <a:gd name="connsiteX3" fmla="*/ 44341 w 521343"/>
                    <a:gd name="connsiteY3" fmla="*/ 1374225 h 1637106"/>
                    <a:gd name="connsiteX4" fmla="*/ 225134 w 521343"/>
                    <a:gd name="connsiteY4" fmla="*/ 943431 h 1637106"/>
                    <a:gd name="connsiteX5" fmla="*/ 491482 w 521343"/>
                    <a:gd name="connsiteY5" fmla="*/ 159256 h 1637106"/>
                    <a:gd name="connsiteX6" fmla="*/ 136756 w 521343"/>
                    <a:gd name="connsiteY6" fmla="*/ 379832 h 1637106"/>
                    <a:gd name="connsiteX7" fmla="*/ 516974 w 521343"/>
                    <a:gd name="connsiteY7" fmla="*/ 643487 h 1637106"/>
                    <a:gd name="connsiteX8" fmla="*/ 360692 w 521343"/>
                    <a:gd name="connsiteY8" fmla="*/ 0 h 163710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06672 w 521343"/>
                    <a:gd name="connsiteY0" fmla="*/ 1706845 h 1706845"/>
                    <a:gd name="connsiteX1" fmla="*/ 156337 w 521343"/>
                    <a:gd name="connsiteY1" fmla="*/ 1219965 h 1706845"/>
                    <a:gd name="connsiteX2" fmla="*/ 388363 w 521343"/>
                    <a:gd name="connsiteY2" fmla="*/ 1032709 h 1706845"/>
                    <a:gd name="connsiteX3" fmla="*/ 44341 w 521343"/>
                    <a:gd name="connsiteY3" fmla="*/ 1374225 h 1706845"/>
                    <a:gd name="connsiteX4" fmla="*/ 225134 w 521343"/>
                    <a:gd name="connsiteY4" fmla="*/ 943431 h 1706845"/>
                    <a:gd name="connsiteX5" fmla="*/ 491482 w 521343"/>
                    <a:gd name="connsiteY5" fmla="*/ 159256 h 1706845"/>
                    <a:gd name="connsiteX6" fmla="*/ 136756 w 521343"/>
                    <a:gd name="connsiteY6" fmla="*/ 379832 h 1706845"/>
                    <a:gd name="connsiteX7" fmla="*/ 516974 w 521343"/>
                    <a:gd name="connsiteY7" fmla="*/ 643487 h 1706845"/>
                    <a:gd name="connsiteX8" fmla="*/ 360692 w 521343"/>
                    <a:gd name="connsiteY8" fmla="*/ 0 h 1706845"/>
                    <a:gd name="connsiteX0" fmla="*/ 201424 w 516095"/>
                    <a:gd name="connsiteY0" fmla="*/ 1706845 h 1706845"/>
                    <a:gd name="connsiteX1" fmla="*/ 151089 w 516095"/>
                    <a:gd name="connsiteY1" fmla="*/ 1219965 h 1706845"/>
                    <a:gd name="connsiteX2" fmla="*/ 383115 w 516095"/>
                    <a:gd name="connsiteY2" fmla="*/ 1032709 h 1706845"/>
                    <a:gd name="connsiteX3" fmla="*/ 39093 w 516095"/>
                    <a:gd name="connsiteY3" fmla="*/ 1374225 h 1706845"/>
                    <a:gd name="connsiteX4" fmla="*/ 268919 w 516095"/>
                    <a:gd name="connsiteY4" fmla="*/ 975913 h 1706845"/>
                    <a:gd name="connsiteX5" fmla="*/ 486234 w 516095"/>
                    <a:gd name="connsiteY5" fmla="*/ 159256 h 1706845"/>
                    <a:gd name="connsiteX6" fmla="*/ 131508 w 516095"/>
                    <a:gd name="connsiteY6" fmla="*/ 379832 h 1706845"/>
                    <a:gd name="connsiteX7" fmla="*/ 511726 w 516095"/>
                    <a:gd name="connsiteY7" fmla="*/ 643487 h 1706845"/>
                    <a:gd name="connsiteX8" fmla="*/ 355444 w 516095"/>
                    <a:gd name="connsiteY8" fmla="*/ 0 h 1706845"/>
                    <a:gd name="connsiteX0" fmla="*/ 201424 w 513976"/>
                    <a:gd name="connsiteY0" fmla="*/ 1571351 h 1571351"/>
                    <a:gd name="connsiteX1" fmla="*/ 151089 w 513976"/>
                    <a:gd name="connsiteY1" fmla="*/ 1084471 h 1571351"/>
                    <a:gd name="connsiteX2" fmla="*/ 383115 w 513976"/>
                    <a:gd name="connsiteY2" fmla="*/ 897215 h 1571351"/>
                    <a:gd name="connsiteX3" fmla="*/ 39093 w 513976"/>
                    <a:gd name="connsiteY3" fmla="*/ 1238731 h 1571351"/>
                    <a:gd name="connsiteX4" fmla="*/ 268919 w 513976"/>
                    <a:gd name="connsiteY4" fmla="*/ 840419 h 1571351"/>
                    <a:gd name="connsiteX5" fmla="*/ 486234 w 513976"/>
                    <a:gd name="connsiteY5" fmla="*/ 23762 h 1571351"/>
                    <a:gd name="connsiteX6" fmla="*/ 131508 w 513976"/>
                    <a:gd name="connsiteY6" fmla="*/ 244338 h 1571351"/>
                    <a:gd name="connsiteX7" fmla="*/ 511726 w 513976"/>
                    <a:gd name="connsiteY7" fmla="*/ 507993 h 1571351"/>
                    <a:gd name="connsiteX8" fmla="*/ 304226 w 513976"/>
                    <a:gd name="connsiteY8" fmla="*/ 190033 h 1571351"/>
                    <a:gd name="connsiteX0" fmla="*/ 201424 w 542645"/>
                    <a:gd name="connsiteY0" fmla="*/ 1571351 h 1571351"/>
                    <a:gd name="connsiteX1" fmla="*/ 151089 w 542645"/>
                    <a:gd name="connsiteY1" fmla="*/ 1084471 h 1571351"/>
                    <a:gd name="connsiteX2" fmla="*/ 383115 w 542645"/>
                    <a:gd name="connsiteY2" fmla="*/ 897215 h 1571351"/>
                    <a:gd name="connsiteX3" fmla="*/ 39093 w 542645"/>
                    <a:gd name="connsiteY3" fmla="*/ 1238731 h 1571351"/>
                    <a:gd name="connsiteX4" fmla="*/ 268919 w 542645"/>
                    <a:gd name="connsiteY4" fmla="*/ 840419 h 1571351"/>
                    <a:gd name="connsiteX5" fmla="*/ 486234 w 542645"/>
                    <a:gd name="connsiteY5" fmla="*/ 23762 h 1571351"/>
                    <a:gd name="connsiteX6" fmla="*/ 131508 w 542645"/>
                    <a:gd name="connsiteY6" fmla="*/ 244338 h 1571351"/>
                    <a:gd name="connsiteX7" fmla="*/ 511726 w 542645"/>
                    <a:gd name="connsiteY7" fmla="*/ 507993 h 1571351"/>
                    <a:gd name="connsiteX8" fmla="*/ 533715 w 542645"/>
                    <a:gd name="connsiteY8" fmla="*/ 194571 h 1571351"/>
                    <a:gd name="connsiteX0" fmla="*/ 201424 w 534465"/>
                    <a:gd name="connsiteY0" fmla="*/ 1562950 h 1562950"/>
                    <a:gd name="connsiteX1" fmla="*/ 151089 w 534465"/>
                    <a:gd name="connsiteY1" fmla="*/ 1076070 h 1562950"/>
                    <a:gd name="connsiteX2" fmla="*/ 383115 w 534465"/>
                    <a:gd name="connsiteY2" fmla="*/ 888814 h 1562950"/>
                    <a:gd name="connsiteX3" fmla="*/ 39093 w 534465"/>
                    <a:gd name="connsiteY3" fmla="*/ 1230330 h 1562950"/>
                    <a:gd name="connsiteX4" fmla="*/ 268919 w 534465"/>
                    <a:gd name="connsiteY4" fmla="*/ 832018 h 1562950"/>
                    <a:gd name="connsiteX5" fmla="*/ 486234 w 534465"/>
                    <a:gd name="connsiteY5" fmla="*/ 15361 h 1562950"/>
                    <a:gd name="connsiteX6" fmla="*/ 242578 w 534465"/>
                    <a:gd name="connsiteY6" fmla="*/ 313013 h 1562950"/>
                    <a:gd name="connsiteX7" fmla="*/ 511726 w 534465"/>
                    <a:gd name="connsiteY7" fmla="*/ 499592 h 1562950"/>
                    <a:gd name="connsiteX8" fmla="*/ 533715 w 534465"/>
                    <a:gd name="connsiteY8" fmla="*/ 186170 h 1562950"/>
                    <a:gd name="connsiteX0" fmla="*/ 201187 w 534228"/>
                    <a:gd name="connsiteY0" fmla="*/ 1465867 h 1465867"/>
                    <a:gd name="connsiteX1" fmla="*/ 150852 w 534228"/>
                    <a:gd name="connsiteY1" fmla="*/ 978987 h 1465867"/>
                    <a:gd name="connsiteX2" fmla="*/ 382878 w 534228"/>
                    <a:gd name="connsiteY2" fmla="*/ 791731 h 1465867"/>
                    <a:gd name="connsiteX3" fmla="*/ 38856 w 534228"/>
                    <a:gd name="connsiteY3" fmla="*/ 1133247 h 1465867"/>
                    <a:gd name="connsiteX4" fmla="*/ 268682 w 534228"/>
                    <a:gd name="connsiteY4" fmla="*/ 734935 h 1465867"/>
                    <a:gd name="connsiteX5" fmla="*/ 469697 w 534228"/>
                    <a:gd name="connsiteY5" fmla="*/ 19967 h 1465867"/>
                    <a:gd name="connsiteX6" fmla="*/ 242341 w 534228"/>
                    <a:gd name="connsiteY6" fmla="*/ 215930 h 1465867"/>
                    <a:gd name="connsiteX7" fmla="*/ 511489 w 534228"/>
                    <a:gd name="connsiteY7" fmla="*/ 402509 h 1465867"/>
                    <a:gd name="connsiteX8" fmla="*/ 533478 w 534228"/>
                    <a:gd name="connsiteY8" fmla="*/ 89087 h 1465867"/>
                    <a:gd name="connsiteX0" fmla="*/ 201187 w 511497"/>
                    <a:gd name="connsiteY0" fmla="*/ 1465867 h 1465867"/>
                    <a:gd name="connsiteX1" fmla="*/ 150852 w 511497"/>
                    <a:gd name="connsiteY1" fmla="*/ 978987 h 1465867"/>
                    <a:gd name="connsiteX2" fmla="*/ 382878 w 511497"/>
                    <a:gd name="connsiteY2" fmla="*/ 791731 h 1465867"/>
                    <a:gd name="connsiteX3" fmla="*/ 38856 w 511497"/>
                    <a:gd name="connsiteY3" fmla="*/ 1133247 h 1465867"/>
                    <a:gd name="connsiteX4" fmla="*/ 268682 w 511497"/>
                    <a:gd name="connsiteY4" fmla="*/ 734935 h 1465867"/>
                    <a:gd name="connsiteX5" fmla="*/ 469697 w 511497"/>
                    <a:gd name="connsiteY5" fmla="*/ 19967 h 1465867"/>
                    <a:gd name="connsiteX6" fmla="*/ 242341 w 511497"/>
                    <a:gd name="connsiteY6" fmla="*/ 215930 h 1465867"/>
                    <a:gd name="connsiteX7" fmla="*/ 511489 w 511497"/>
                    <a:gd name="connsiteY7" fmla="*/ 402509 h 1465867"/>
                    <a:gd name="connsiteX8" fmla="*/ 252861 w 511497"/>
                    <a:gd name="connsiteY8" fmla="*/ 451629 h 1465867"/>
                    <a:gd name="connsiteX0" fmla="*/ 201187 w 511491"/>
                    <a:gd name="connsiteY0" fmla="*/ 1465867 h 1465867"/>
                    <a:gd name="connsiteX1" fmla="*/ 150852 w 511491"/>
                    <a:gd name="connsiteY1" fmla="*/ 978987 h 1465867"/>
                    <a:gd name="connsiteX2" fmla="*/ 382878 w 511491"/>
                    <a:gd name="connsiteY2" fmla="*/ 791731 h 1465867"/>
                    <a:gd name="connsiteX3" fmla="*/ 38856 w 511491"/>
                    <a:gd name="connsiteY3" fmla="*/ 1133247 h 1465867"/>
                    <a:gd name="connsiteX4" fmla="*/ 268682 w 511491"/>
                    <a:gd name="connsiteY4" fmla="*/ 734935 h 1465867"/>
                    <a:gd name="connsiteX5" fmla="*/ 469697 w 511491"/>
                    <a:gd name="connsiteY5" fmla="*/ 19967 h 1465867"/>
                    <a:gd name="connsiteX6" fmla="*/ 242341 w 511491"/>
                    <a:gd name="connsiteY6" fmla="*/ 215930 h 1465867"/>
                    <a:gd name="connsiteX7" fmla="*/ 511489 w 511491"/>
                    <a:gd name="connsiteY7" fmla="*/ 402509 h 1465867"/>
                    <a:gd name="connsiteX8" fmla="*/ 248542 w 511491"/>
                    <a:gd name="connsiteY8" fmla="*/ 362778 h 1465867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4173 w 512786"/>
                    <a:gd name="connsiteY2" fmla="*/ 796139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8982 w 512786"/>
                    <a:gd name="connsiteY2" fmla="*/ 838321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1148 w 511452"/>
                    <a:gd name="connsiteY0" fmla="*/ 1333562 h 1333562"/>
                    <a:gd name="connsiteX1" fmla="*/ 150813 w 511452"/>
                    <a:gd name="connsiteY1" fmla="*/ 846682 h 1333562"/>
                    <a:gd name="connsiteX2" fmla="*/ 387648 w 511452"/>
                    <a:gd name="connsiteY2" fmla="*/ 701608 h 1333562"/>
                    <a:gd name="connsiteX3" fmla="*/ 38817 w 511452"/>
                    <a:gd name="connsiteY3" fmla="*/ 1000942 h 1333562"/>
                    <a:gd name="connsiteX4" fmla="*/ 255237 w 511452"/>
                    <a:gd name="connsiteY4" fmla="*/ 678738 h 1333562"/>
                    <a:gd name="connsiteX5" fmla="*/ 380320 w 511452"/>
                    <a:gd name="connsiteY5" fmla="*/ 41955 h 1333562"/>
                    <a:gd name="connsiteX6" fmla="*/ 242302 w 511452"/>
                    <a:gd name="connsiteY6" fmla="*/ 83625 h 1333562"/>
                    <a:gd name="connsiteX7" fmla="*/ 511450 w 511452"/>
                    <a:gd name="connsiteY7" fmla="*/ 270204 h 1333562"/>
                    <a:gd name="connsiteX8" fmla="*/ 248503 w 511452"/>
                    <a:gd name="connsiteY8" fmla="*/ 230473 h 1333562"/>
                    <a:gd name="connsiteX0" fmla="*/ 201148 w 539683"/>
                    <a:gd name="connsiteY0" fmla="*/ 1381819 h 1381819"/>
                    <a:gd name="connsiteX1" fmla="*/ 150813 w 539683"/>
                    <a:gd name="connsiteY1" fmla="*/ 894939 h 1381819"/>
                    <a:gd name="connsiteX2" fmla="*/ 387648 w 539683"/>
                    <a:gd name="connsiteY2" fmla="*/ 749865 h 1381819"/>
                    <a:gd name="connsiteX3" fmla="*/ 38817 w 539683"/>
                    <a:gd name="connsiteY3" fmla="*/ 1049199 h 1381819"/>
                    <a:gd name="connsiteX4" fmla="*/ 255237 w 539683"/>
                    <a:gd name="connsiteY4" fmla="*/ 726995 h 1381819"/>
                    <a:gd name="connsiteX5" fmla="*/ 380320 w 539683"/>
                    <a:gd name="connsiteY5" fmla="*/ 90212 h 1381819"/>
                    <a:gd name="connsiteX6" fmla="*/ 517575 w 539683"/>
                    <a:gd name="connsiteY6" fmla="*/ 28265 h 1381819"/>
                    <a:gd name="connsiteX7" fmla="*/ 511450 w 539683"/>
                    <a:gd name="connsiteY7" fmla="*/ 318461 h 1381819"/>
                    <a:gd name="connsiteX8" fmla="*/ 248503 w 539683"/>
                    <a:gd name="connsiteY8" fmla="*/ 278730 h 1381819"/>
                    <a:gd name="connsiteX0" fmla="*/ 200673 w 541155"/>
                    <a:gd name="connsiteY0" fmla="*/ 1407193 h 1407193"/>
                    <a:gd name="connsiteX1" fmla="*/ 150338 w 541155"/>
                    <a:gd name="connsiteY1" fmla="*/ 920313 h 1407193"/>
                    <a:gd name="connsiteX2" fmla="*/ 387173 w 541155"/>
                    <a:gd name="connsiteY2" fmla="*/ 775239 h 1407193"/>
                    <a:gd name="connsiteX3" fmla="*/ 38342 w 541155"/>
                    <a:gd name="connsiteY3" fmla="*/ 1074573 h 1407193"/>
                    <a:gd name="connsiteX4" fmla="*/ 254762 w 541155"/>
                    <a:gd name="connsiteY4" fmla="*/ 752369 h 1407193"/>
                    <a:gd name="connsiteX5" fmla="*/ 346711 w 541155"/>
                    <a:gd name="connsiteY5" fmla="*/ 69641 h 1407193"/>
                    <a:gd name="connsiteX6" fmla="*/ 517100 w 541155"/>
                    <a:gd name="connsiteY6" fmla="*/ 53639 h 1407193"/>
                    <a:gd name="connsiteX7" fmla="*/ 510975 w 541155"/>
                    <a:gd name="connsiteY7" fmla="*/ 343835 h 1407193"/>
                    <a:gd name="connsiteX8" fmla="*/ 248028 w 541155"/>
                    <a:gd name="connsiteY8" fmla="*/ 304104 h 1407193"/>
                    <a:gd name="connsiteX0" fmla="*/ 200673 w 547087"/>
                    <a:gd name="connsiteY0" fmla="*/ 1407193 h 1407193"/>
                    <a:gd name="connsiteX1" fmla="*/ 150338 w 547087"/>
                    <a:gd name="connsiteY1" fmla="*/ 920313 h 1407193"/>
                    <a:gd name="connsiteX2" fmla="*/ 387173 w 547087"/>
                    <a:gd name="connsiteY2" fmla="*/ 775239 h 1407193"/>
                    <a:gd name="connsiteX3" fmla="*/ 38342 w 547087"/>
                    <a:gd name="connsiteY3" fmla="*/ 1074573 h 1407193"/>
                    <a:gd name="connsiteX4" fmla="*/ 254762 w 547087"/>
                    <a:gd name="connsiteY4" fmla="*/ 752369 h 1407193"/>
                    <a:gd name="connsiteX5" fmla="*/ 346711 w 547087"/>
                    <a:gd name="connsiteY5" fmla="*/ 69641 h 1407193"/>
                    <a:gd name="connsiteX6" fmla="*/ 517100 w 547087"/>
                    <a:gd name="connsiteY6" fmla="*/ 53639 h 1407193"/>
                    <a:gd name="connsiteX7" fmla="*/ 510975 w 547087"/>
                    <a:gd name="connsiteY7" fmla="*/ 343835 h 1407193"/>
                    <a:gd name="connsiteX8" fmla="*/ 159227 w 547087"/>
                    <a:gd name="connsiteY8" fmla="*/ 157290 h 1407193"/>
                    <a:gd name="connsiteX0" fmla="*/ 200673 w 518263"/>
                    <a:gd name="connsiteY0" fmla="*/ 1674639 h 1674639"/>
                    <a:gd name="connsiteX1" fmla="*/ 150338 w 518263"/>
                    <a:gd name="connsiteY1" fmla="*/ 1187759 h 1674639"/>
                    <a:gd name="connsiteX2" fmla="*/ 387173 w 518263"/>
                    <a:gd name="connsiteY2" fmla="*/ 1042685 h 1674639"/>
                    <a:gd name="connsiteX3" fmla="*/ 38342 w 518263"/>
                    <a:gd name="connsiteY3" fmla="*/ 1342019 h 1674639"/>
                    <a:gd name="connsiteX4" fmla="*/ 254762 w 518263"/>
                    <a:gd name="connsiteY4" fmla="*/ 1019815 h 1674639"/>
                    <a:gd name="connsiteX5" fmla="*/ 346711 w 518263"/>
                    <a:gd name="connsiteY5" fmla="*/ 337087 h 1674639"/>
                    <a:gd name="connsiteX6" fmla="*/ 517100 w 518263"/>
                    <a:gd name="connsiteY6" fmla="*/ 321085 h 1674639"/>
                    <a:gd name="connsiteX7" fmla="*/ 254234 w 518263"/>
                    <a:gd name="connsiteY7" fmla="*/ 762 h 1674639"/>
                    <a:gd name="connsiteX8" fmla="*/ 159227 w 518263"/>
                    <a:gd name="connsiteY8" fmla="*/ 424736 h 1674639"/>
                    <a:gd name="connsiteX0" fmla="*/ 202472 w 532593"/>
                    <a:gd name="connsiteY0" fmla="*/ 1674709 h 1674709"/>
                    <a:gd name="connsiteX1" fmla="*/ 152137 w 532593"/>
                    <a:gd name="connsiteY1" fmla="*/ 1187829 h 1674709"/>
                    <a:gd name="connsiteX2" fmla="*/ 388972 w 532593"/>
                    <a:gd name="connsiteY2" fmla="*/ 1042755 h 1674709"/>
                    <a:gd name="connsiteX3" fmla="*/ 40141 w 532593"/>
                    <a:gd name="connsiteY3" fmla="*/ 1342089 h 1674709"/>
                    <a:gd name="connsiteX4" fmla="*/ 256561 w 532593"/>
                    <a:gd name="connsiteY4" fmla="*/ 1019885 h 1674709"/>
                    <a:gd name="connsiteX5" fmla="*/ 470357 w 532593"/>
                    <a:gd name="connsiteY5" fmla="*/ 488360 h 1674709"/>
                    <a:gd name="connsiteX6" fmla="*/ 518899 w 532593"/>
                    <a:gd name="connsiteY6" fmla="*/ 321155 h 1674709"/>
                    <a:gd name="connsiteX7" fmla="*/ 256033 w 532593"/>
                    <a:gd name="connsiteY7" fmla="*/ 832 h 1674709"/>
                    <a:gd name="connsiteX8" fmla="*/ 161026 w 532593"/>
                    <a:gd name="connsiteY8" fmla="*/ 424806 h 1674709"/>
                    <a:gd name="connsiteX0" fmla="*/ 202472 w 532593"/>
                    <a:gd name="connsiteY0" fmla="*/ 1675739 h 1675739"/>
                    <a:gd name="connsiteX1" fmla="*/ 152137 w 532593"/>
                    <a:gd name="connsiteY1" fmla="*/ 1188859 h 1675739"/>
                    <a:gd name="connsiteX2" fmla="*/ 388972 w 532593"/>
                    <a:gd name="connsiteY2" fmla="*/ 1043785 h 1675739"/>
                    <a:gd name="connsiteX3" fmla="*/ 40141 w 532593"/>
                    <a:gd name="connsiteY3" fmla="*/ 1343119 h 1675739"/>
                    <a:gd name="connsiteX4" fmla="*/ 256561 w 532593"/>
                    <a:gd name="connsiteY4" fmla="*/ 1020915 h 1675739"/>
                    <a:gd name="connsiteX5" fmla="*/ 470357 w 532593"/>
                    <a:gd name="connsiteY5" fmla="*/ 489390 h 1675739"/>
                    <a:gd name="connsiteX6" fmla="*/ 518899 w 532593"/>
                    <a:gd name="connsiteY6" fmla="*/ 322185 h 1675739"/>
                    <a:gd name="connsiteX7" fmla="*/ 256033 w 532593"/>
                    <a:gd name="connsiteY7" fmla="*/ 1862 h 1675739"/>
                    <a:gd name="connsiteX8" fmla="*/ 308037 w 532593"/>
                    <a:gd name="connsiteY8" fmla="*/ 481724 h 1675739"/>
                    <a:gd name="connsiteX0" fmla="*/ 202472 w 536561"/>
                    <a:gd name="connsiteY0" fmla="*/ 1448016 h 1448016"/>
                    <a:gd name="connsiteX1" fmla="*/ 152137 w 536561"/>
                    <a:gd name="connsiteY1" fmla="*/ 961136 h 1448016"/>
                    <a:gd name="connsiteX2" fmla="*/ 388972 w 536561"/>
                    <a:gd name="connsiteY2" fmla="*/ 816062 h 1448016"/>
                    <a:gd name="connsiteX3" fmla="*/ 40141 w 536561"/>
                    <a:gd name="connsiteY3" fmla="*/ 1115396 h 1448016"/>
                    <a:gd name="connsiteX4" fmla="*/ 256561 w 536561"/>
                    <a:gd name="connsiteY4" fmla="*/ 793192 h 1448016"/>
                    <a:gd name="connsiteX5" fmla="*/ 470357 w 536561"/>
                    <a:gd name="connsiteY5" fmla="*/ 261667 h 1448016"/>
                    <a:gd name="connsiteX6" fmla="*/ 518899 w 536561"/>
                    <a:gd name="connsiteY6" fmla="*/ 94462 h 1448016"/>
                    <a:gd name="connsiteX7" fmla="*/ 201075 w 536561"/>
                    <a:gd name="connsiteY7" fmla="*/ 5703 h 1448016"/>
                    <a:gd name="connsiteX8" fmla="*/ 308037 w 536561"/>
                    <a:gd name="connsiteY8" fmla="*/ 254001 h 1448016"/>
                    <a:gd name="connsiteX0" fmla="*/ 202472 w 475503"/>
                    <a:gd name="connsiteY0" fmla="*/ 1484099 h 1484099"/>
                    <a:gd name="connsiteX1" fmla="*/ 152137 w 475503"/>
                    <a:gd name="connsiteY1" fmla="*/ 997219 h 1484099"/>
                    <a:gd name="connsiteX2" fmla="*/ 388972 w 475503"/>
                    <a:gd name="connsiteY2" fmla="*/ 852145 h 1484099"/>
                    <a:gd name="connsiteX3" fmla="*/ 40141 w 475503"/>
                    <a:gd name="connsiteY3" fmla="*/ 1151479 h 1484099"/>
                    <a:gd name="connsiteX4" fmla="*/ 256561 w 475503"/>
                    <a:gd name="connsiteY4" fmla="*/ 829275 h 1484099"/>
                    <a:gd name="connsiteX5" fmla="*/ 470357 w 475503"/>
                    <a:gd name="connsiteY5" fmla="*/ 297750 h 1484099"/>
                    <a:gd name="connsiteX6" fmla="*/ 391841 w 475503"/>
                    <a:gd name="connsiteY6" fmla="*/ 25381 h 1484099"/>
                    <a:gd name="connsiteX7" fmla="*/ 201075 w 475503"/>
                    <a:gd name="connsiteY7" fmla="*/ 41786 h 1484099"/>
                    <a:gd name="connsiteX8" fmla="*/ 308037 w 475503"/>
                    <a:gd name="connsiteY8" fmla="*/ 290084 h 1484099"/>
                    <a:gd name="connsiteX0" fmla="*/ 201863 w 438529"/>
                    <a:gd name="connsiteY0" fmla="*/ 1482247 h 1482247"/>
                    <a:gd name="connsiteX1" fmla="*/ 151528 w 438529"/>
                    <a:gd name="connsiteY1" fmla="*/ 995367 h 1482247"/>
                    <a:gd name="connsiteX2" fmla="*/ 388363 w 438529"/>
                    <a:gd name="connsiteY2" fmla="*/ 850293 h 1482247"/>
                    <a:gd name="connsiteX3" fmla="*/ 39532 w 438529"/>
                    <a:gd name="connsiteY3" fmla="*/ 1149627 h 1482247"/>
                    <a:gd name="connsiteX4" fmla="*/ 255952 w 438529"/>
                    <a:gd name="connsiteY4" fmla="*/ 827423 h 1482247"/>
                    <a:gd name="connsiteX5" fmla="*/ 429576 w 438529"/>
                    <a:gd name="connsiteY5" fmla="*/ 269788 h 1482247"/>
                    <a:gd name="connsiteX6" fmla="*/ 391232 w 438529"/>
                    <a:gd name="connsiteY6" fmla="*/ 23529 h 1482247"/>
                    <a:gd name="connsiteX7" fmla="*/ 200466 w 438529"/>
                    <a:gd name="connsiteY7" fmla="*/ 39934 h 1482247"/>
                    <a:gd name="connsiteX8" fmla="*/ 307428 w 438529"/>
                    <a:gd name="connsiteY8" fmla="*/ 288232 h 1482247"/>
                    <a:gd name="connsiteX0" fmla="*/ 209880 w 451566"/>
                    <a:gd name="connsiteY0" fmla="*/ 1482247 h 1482247"/>
                    <a:gd name="connsiteX1" fmla="*/ 159545 w 451566"/>
                    <a:gd name="connsiteY1" fmla="*/ 995367 h 1482247"/>
                    <a:gd name="connsiteX2" fmla="*/ 396380 w 451566"/>
                    <a:gd name="connsiteY2" fmla="*/ 850293 h 1482247"/>
                    <a:gd name="connsiteX3" fmla="*/ 47549 w 451566"/>
                    <a:gd name="connsiteY3" fmla="*/ 1149627 h 1482247"/>
                    <a:gd name="connsiteX4" fmla="*/ 194899 w 451566"/>
                    <a:gd name="connsiteY4" fmla="*/ 252234 h 1482247"/>
                    <a:gd name="connsiteX5" fmla="*/ 437593 w 451566"/>
                    <a:gd name="connsiteY5" fmla="*/ 269788 h 1482247"/>
                    <a:gd name="connsiteX6" fmla="*/ 399249 w 451566"/>
                    <a:gd name="connsiteY6" fmla="*/ 23529 h 1482247"/>
                    <a:gd name="connsiteX7" fmla="*/ 208483 w 451566"/>
                    <a:gd name="connsiteY7" fmla="*/ 39934 h 1482247"/>
                    <a:gd name="connsiteX8" fmla="*/ 315445 w 451566"/>
                    <a:gd name="connsiteY8" fmla="*/ 288232 h 1482247"/>
                    <a:gd name="connsiteX0" fmla="*/ 129572 w 371258"/>
                    <a:gd name="connsiteY0" fmla="*/ 1482247 h 1482247"/>
                    <a:gd name="connsiteX1" fmla="*/ 79237 w 371258"/>
                    <a:gd name="connsiteY1" fmla="*/ 995367 h 1482247"/>
                    <a:gd name="connsiteX2" fmla="*/ 316072 w 371258"/>
                    <a:gd name="connsiteY2" fmla="*/ 850293 h 1482247"/>
                    <a:gd name="connsiteX3" fmla="*/ 62056 w 371258"/>
                    <a:gd name="connsiteY3" fmla="*/ 1073952 h 1482247"/>
                    <a:gd name="connsiteX4" fmla="*/ 114591 w 371258"/>
                    <a:gd name="connsiteY4" fmla="*/ 252234 h 1482247"/>
                    <a:gd name="connsiteX5" fmla="*/ 357285 w 371258"/>
                    <a:gd name="connsiteY5" fmla="*/ 269788 h 1482247"/>
                    <a:gd name="connsiteX6" fmla="*/ 318941 w 371258"/>
                    <a:gd name="connsiteY6" fmla="*/ 23529 h 1482247"/>
                    <a:gd name="connsiteX7" fmla="*/ 128175 w 371258"/>
                    <a:gd name="connsiteY7" fmla="*/ 39934 h 1482247"/>
                    <a:gd name="connsiteX8" fmla="*/ 235137 w 371258"/>
                    <a:gd name="connsiteY8" fmla="*/ 288232 h 1482247"/>
                    <a:gd name="connsiteX0" fmla="*/ 193251 w 434937"/>
                    <a:gd name="connsiteY0" fmla="*/ 1482247 h 1482247"/>
                    <a:gd name="connsiteX1" fmla="*/ 142916 w 434937"/>
                    <a:gd name="connsiteY1" fmla="*/ 995367 h 1482247"/>
                    <a:gd name="connsiteX2" fmla="*/ 379751 w 434937"/>
                    <a:gd name="connsiteY2" fmla="*/ 850293 h 1482247"/>
                    <a:gd name="connsiteX3" fmla="*/ 49892 w 434937"/>
                    <a:gd name="connsiteY3" fmla="*/ 1193692 h 1482247"/>
                    <a:gd name="connsiteX4" fmla="*/ 178270 w 434937"/>
                    <a:gd name="connsiteY4" fmla="*/ 252234 h 1482247"/>
                    <a:gd name="connsiteX5" fmla="*/ 420964 w 434937"/>
                    <a:gd name="connsiteY5" fmla="*/ 269788 h 1482247"/>
                    <a:gd name="connsiteX6" fmla="*/ 382620 w 434937"/>
                    <a:gd name="connsiteY6" fmla="*/ 23529 h 1482247"/>
                    <a:gd name="connsiteX7" fmla="*/ 191854 w 434937"/>
                    <a:gd name="connsiteY7" fmla="*/ 39934 h 1482247"/>
                    <a:gd name="connsiteX8" fmla="*/ 298816 w 434937"/>
                    <a:gd name="connsiteY8" fmla="*/ 288232 h 1482247"/>
                    <a:gd name="connsiteX0" fmla="*/ 109170 w 350856"/>
                    <a:gd name="connsiteY0" fmla="*/ 1482247 h 1482247"/>
                    <a:gd name="connsiteX1" fmla="*/ 58835 w 350856"/>
                    <a:gd name="connsiteY1" fmla="*/ 995367 h 1482247"/>
                    <a:gd name="connsiteX2" fmla="*/ 295670 w 350856"/>
                    <a:gd name="connsiteY2" fmla="*/ 850293 h 1482247"/>
                    <a:gd name="connsiteX3" fmla="*/ 94189 w 350856"/>
                    <a:gd name="connsiteY3" fmla="*/ 252234 h 1482247"/>
                    <a:gd name="connsiteX4" fmla="*/ 336883 w 350856"/>
                    <a:gd name="connsiteY4" fmla="*/ 269788 h 1482247"/>
                    <a:gd name="connsiteX5" fmla="*/ 298539 w 350856"/>
                    <a:gd name="connsiteY5" fmla="*/ 23529 h 1482247"/>
                    <a:gd name="connsiteX6" fmla="*/ 107773 w 350856"/>
                    <a:gd name="connsiteY6" fmla="*/ 39934 h 1482247"/>
                    <a:gd name="connsiteX7" fmla="*/ 214735 w 350856"/>
                    <a:gd name="connsiteY7" fmla="*/ 288232 h 1482247"/>
                    <a:gd name="connsiteX0" fmla="*/ 135668 w 377354"/>
                    <a:gd name="connsiteY0" fmla="*/ 1482247 h 1482247"/>
                    <a:gd name="connsiteX1" fmla="*/ 85333 w 377354"/>
                    <a:gd name="connsiteY1" fmla="*/ 995367 h 1482247"/>
                    <a:gd name="connsiteX2" fmla="*/ 207355 w 377354"/>
                    <a:gd name="connsiteY2" fmla="*/ 1229680 h 1482247"/>
                    <a:gd name="connsiteX3" fmla="*/ 120687 w 377354"/>
                    <a:gd name="connsiteY3" fmla="*/ 252234 h 1482247"/>
                    <a:gd name="connsiteX4" fmla="*/ 363381 w 377354"/>
                    <a:gd name="connsiteY4" fmla="*/ 269788 h 1482247"/>
                    <a:gd name="connsiteX5" fmla="*/ 325037 w 377354"/>
                    <a:gd name="connsiteY5" fmla="*/ 23529 h 1482247"/>
                    <a:gd name="connsiteX6" fmla="*/ 134271 w 377354"/>
                    <a:gd name="connsiteY6" fmla="*/ 39934 h 1482247"/>
                    <a:gd name="connsiteX7" fmla="*/ 241233 w 377354"/>
                    <a:gd name="connsiteY7" fmla="*/ 288232 h 1482247"/>
                    <a:gd name="connsiteX0" fmla="*/ 130471 w 372157"/>
                    <a:gd name="connsiteY0" fmla="*/ 1482247 h 1482247"/>
                    <a:gd name="connsiteX1" fmla="*/ 80136 w 372157"/>
                    <a:gd name="connsiteY1" fmla="*/ 995367 h 1482247"/>
                    <a:gd name="connsiteX2" fmla="*/ 219751 w 372157"/>
                    <a:gd name="connsiteY2" fmla="*/ 904877 h 1482247"/>
                    <a:gd name="connsiteX3" fmla="*/ 115490 w 372157"/>
                    <a:gd name="connsiteY3" fmla="*/ 252234 h 1482247"/>
                    <a:gd name="connsiteX4" fmla="*/ 358184 w 372157"/>
                    <a:gd name="connsiteY4" fmla="*/ 269788 h 1482247"/>
                    <a:gd name="connsiteX5" fmla="*/ 319840 w 372157"/>
                    <a:gd name="connsiteY5" fmla="*/ 23529 h 1482247"/>
                    <a:gd name="connsiteX6" fmla="*/ 129074 w 372157"/>
                    <a:gd name="connsiteY6" fmla="*/ 39934 h 1482247"/>
                    <a:gd name="connsiteX7" fmla="*/ 236036 w 372157"/>
                    <a:gd name="connsiteY7" fmla="*/ 288232 h 1482247"/>
                    <a:gd name="connsiteX0" fmla="*/ 152014 w 393700"/>
                    <a:gd name="connsiteY0" fmla="*/ 1482247 h 1482247"/>
                    <a:gd name="connsiteX1" fmla="*/ 72552 w 393700"/>
                    <a:gd name="connsiteY1" fmla="*/ 1168049 h 1482247"/>
                    <a:gd name="connsiteX2" fmla="*/ 241294 w 393700"/>
                    <a:gd name="connsiteY2" fmla="*/ 904877 h 1482247"/>
                    <a:gd name="connsiteX3" fmla="*/ 137033 w 393700"/>
                    <a:gd name="connsiteY3" fmla="*/ 252234 h 1482247"/>
                    <a:gd name="connsiteX4" fmla="*/ 379727 w 393700"/>
                    <a:gd name="connsiteY4" fmla="*/ 269788 h 1482247"/>
                    <a:gd name="connsiteX5" fmla="*/ 341383 w 393700"/>
                    <a:gd name="connsiteY5" fmla="*/ 23529 h 1482247"/>
                    <a:gd name="connsiteX6" fmla="*/ 150617 w 393700"/>
                    <a:gd name="connsiteY6" fmla="*/ 39934 h 1482247"/>
                    <a:gd name="connsiteX7" fmla="*/ 257579 w 393700"/>
                    <a:gd name="connsiteY7" fmla="*/ 288232 h 1482247"/>
                    <a:gd name="connsiteX0" fmla="*/ 79713 w 321399"/>
                    <a:gd name="connsiteY0" fmla="*/ 1482247 h 1482247"/>
                    <a:gd name="connsiteX1" fmla="*/ 251 w 321399"/>
                    <a:gd name="connsiteY1" fmla="*/ 1168049 h 1482247"/>
                    <a:gd name="connsiteX2" fmla="*/ 64732 w 321399"/>
                    <a:gd name="connsiteY2" fmla="*/ 252234 h 1482247"/>
                    <a:gd name="connsiteX3" fmla="*/ 307426 w 321399"/>
                    <a:gd name="connsiteY3" fmla="*/ 269788 h 1482247"/>
                    <a:gd name="connsiteX4" fmla="*/ 269082 w 321399"/>
                    <a:gd name="connsiteY4" fmla="*/ 23529 h 1482247"/>
                    <a:gd name="connsiteX5" fmla="*/ 78316 w 321399"/>
                    <a:gd name="connsiteY5" fmla="*/ 39934 h 1482247"/>
                    <a:gd name="connsiteX6" fmla="*/ 185278 w 321399"/>
                    <a:gd name="connsiteY6" fmla="*/ 288232 h 1482247"/>
                    <a:gd name="connsiteX0" fmla="*/ 29177 w 270863"/>
                    <a:gd name="connsiteY0" fmla="*/ 1482247 h 1482247"/>
                    <a:gd name="connsiteX1" fmla="*/ 14196 w 270863"/>
                    <a:gd name="connsiteY1" fmla="*/ 252234 h 1482247"/>
                    <a:gd name="connsiteX2" fmla="*/ 256890 w 270863"/>
                    <a:gd name="connsiteY2" fmla="*/ 269788 h 1482247"/>
                    <a:gd name="connsiteX3" fmla="*/ 218546 w 270863"/>
                    <a:gd name="connsiteY3" fmla="*/ 23529 h 1482247"/>
                    <a:gd name="connsiteX4" fmla="*/ 27780 w 270863"/>
                    <a:gd name="connsiteY4" fmla="*/ 39934 h 1482247"/>
                    <a:gd name="connsiteX5" fmla="*/ 134742 w 270863"/>
                    <a:gd name="connsiteY5" fmla="*/ 288232 h 1482247"/>
                    <a:gd name="connsiteX0" fmla="*/ 152498 w 394184"/>
                    <a:gd name="connsiteY0" fmla="*/ 1482247 h 1482247"/>
                    <a:gd name="connsiteX1" fmla="*/ 59 w 394184"/>
                    <a:gd name="connsiteY1" fmla="*/ 1170156 h 1482247"/>
                    <a:gd name="connsiteX2" fmla="*/ 137517 w 394184"/>
                    <a:gd name="connsiteY2" fmla="*/ 252234 h 1482247"/>
                    <a:gd name="connsiteX3" fmla="*/ 380211 w 394184"/>
                    <a:gd name="connsiteY3" fmla="*/ 269788 h 1482247"/>
                    <a:gd name="connsiteX4" fmla="*/ 341867 w 394184"/>
                    <a:gd name="connsiteY4" fmla="*/ 23529 h 1482247"/>
                    <a:gd name="connsiteX5" fmla="*/ 151101 w 394184"/>
                    <a:gd name="connsiteY5" fmla="*/ 39934 h 1482247"/>
                    <a:gd name="connsiteX6" fmla="*/ 258063 w 394184"/>
                    <a:gd name="connsiteY6" fmla="*/ 288232 h 1482247"/>
                    <a:gd name="connsiteX0" fmla="*/ 154410 w 396096"/>
                    <a:gd name="connsiteY0" fmla="*/ 1482247 h 1482247"/>
                    <a:gd name="connsiteX1" fmla="*/ 1971 w 396096"/>
                    <a:gd name="connsiteY1" fmla="*/ 1170156 h 1482247"/>
                    <a:gd name="connsiteX2" fmla="*/ 199885 w 396096"/>
                    <a:gd name="connsiteY2" fmla="*/ 1030291 h 1482247"/>
                    <a:gd name="connsiteX3" fmla="*/ 139429 w 396096"/>
                    <a:gd name="connsiteY3" fmla="*/ 252234 h 1482247"/>
                    <a:gd name="connsiteX4" fmla="*/ 382123 w 396096"/>
                    <a:gd name="connsiteY4" fmla="*/ 269788 h 1482247"/>
                    <a:gd name="connsiteX5" fmla="*/ 343779 w 396096"/>
                    <a:gd name="connsiteY5" fmla="*/ 23529 h 1482247"/>
                    <a:gd name="connsiteX6" fmla="*/ 153013 w 396096"/>
                    <a:gd name="connsiteY6" fmla="*/ 39934 h 1482247"/>
                    <a:gd name="connsiteX7" fmla="*/ 259975 w 396096"/>
                    <a:gd name="connsiteY7" fmla="*/ 288232 h 1482247"/>
                    <a:gd name="connsiteX0" fmla="*/ 100567 w 342253"/>
                    <a:gd name="connsiteY0" fmla="*/ 1482247 h 1482247"/>
                    <a:gd name="connsiteX1" fmla="*/ 2638 w 342253"/>
                    <a:gd name="connsiteY1" fmla="*/ 1281257 h 1482247"/>
                    <a:gd name="connsiteX2" fmla="*/ 146042 w 342253"/>
                    <a:gd name="connsiteY2" fmla="*/ 1030291 h 1482247"/>
                    <a:gd name="connsiteX3" fmla="*/ 85586 w 342253"/>
                    <a:gd name="connsiteY3" fmla="*/ 252234 h 1482247"/>
                    <a:gd name="connsiteX4" fmla="*/ 328280 w 342253"/>
                    <a:gd name="connsiteY4" fmla="*/ 269788 h 1482247"/>
                    <a:gd name="connsiteX5" fmla="*/ 289936 w 342253"/>
                    <a:gd name="connsiteY5" fmla="*/ 23529 h 1482247"/>
                    <a:gd name="connsiteX6" fmla="*/ 99170 w 342253"/>
                    <a:gd name="connsiteY6" fmla="*/ 39934 h 1482247"/>
                    <a:gd name="connsiteX7" fmla="*/ 206132 w 342253"/>
                    <a:gd name="connsiteY7" fmla="*/ 288232 h 1482247"/>
                    <a:gd name="connsiteX0" fmla="*/ 117151 w 358837"/>
                    <a:gd name="connsiteY0" fmla="*/ 1482247 h 1482247"/>
                    <a:gd name="connsiteX1" fmla="*/ 2388 w 358837"/>
                    <a:gd name="connsiteY1" fmla="*/ 1133623 h 1482247"/>
                    <a:gd name="connsiteX2" fmla="*/ 162626 w 358837"/>
                    <a:gd name="connsiteY2" fmla="*/ 1030291 h 1482247"/>
                    <a:gd name="connsiteX3" fmla="*/ 102170 w 358837"/>
                    <a:gd name="connsiteY3" fmla="*/ 252234 h 1482247"/>
                    <a:gd name="connsiteX4" fmla="*/ 344864 w 358837"/>
                    <a:gd name="connsiteY4" fmla="*/ 269788 h 1482247"/>
                    <a:gd name="connsiteX5" fmla="*/ 306520 w 358837"/>
                    <a:gd name="connsiteY5" fmla="*/ 23529 h 1482247"/>
                    <a:gd name="connsiteX6" fmla="*/ 115754 w 358837"/>
                    <a:gd name="connsiteY6" fmla="*/ 39934 h 1482247"/>
                    <a:gd name="connsiteX7" fmla="*/ 222716 w 358837"/>
                    <a:gd name="connsiteY7" fmla="*/ 288232 h 1482247"/>
                    <a:gd name="connsiteX0" fmla="*/ 112980 w 354666"/>
                    <a:gd name="connsiteY0" fmla="*/ 1482247 h 1482247"/>
                    <a:gd name="connsiteX1" fmla="*/ 2447 w 354666"/>
                    <a:gd name="connsiteY1" fmla="*/ 1180921 h 1482247"/>
                    <a:gd name="connsiteX2" fmla="*/ 158455 w 354666"/>
                    <a:gd name="connsiteY2" fmla="*/ 1030291 h 1482247"/>
                    <a:gd name="connsiteX3" fmla="*/ 97999 w 354666"/>
                    <a:gd name="connsiteY3" fmla="*/ 252234 h 1482247"/>
                    <a:gd name="connsiteX4" fmla="*/ 340693 w 354666"/>
                    <a:gd name="connsiteY4" fmla="*/ 269788 h 1482247"/>
                    <a:gd name="connsiteX5" fmla="*/ 302349 w 354666"/>
                    <a:gd name="connsiteY5" fmla="*/ 23529 h 1482247"/>
                    <a:gd name="connsiteX6" fmla="*/ 111583 w 354666"/>
                    <a:gd name="connsiteY6" fmla="*/ 39934 h 1482247"/>
                    <a:gd name="connsiteX7" fmla="*/ 218545 w 354666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172999 w 429666"/>
                    <a:gd name="connsiteY3" fmla="*/ 252234 h 1482247"/>
                    <a:gd name="connsiteX4" fmla="*/ 415693 w 429666"/>
                    <a:gd name="connsiteY4" fmla="*/ 269788 h 1482247"/>
                    <a:gd name="connsiteX5" fmla="*/ 377349 w 429666"/>
                    <a:gd name="connsiteY5" fmla="*/ 23529 h 1482247"/>
                    <a:gd name="connsiteX6" fmla="*/ 186583 w 429666"/>
                    <a:gd name="connsiteY6" fmla="*/ 39934 h 1482247"/>
                    <a:gd name="connsiteX7" fmla="*/ 293545 w 429666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34466 w 429666"/>
                    <a:gd name="connsiteY3" fmla="*/ 867967 h 1482247"/>
                    <a:gd name="connsiteX4" fmla="*/ 172999 w 429666"/>
                    <a:gd name="connsiteY4" fmla="*/ 252234 h 1482247"/>
                    <a:gd name="connsiteX5" fmla="*/ 415693 w 429666"/>
                    <a:gd name="connsiteY5" fmla="*/ 269788 h 1482247"/>
                    <a:gd name="connsiteX6" fmla="*/ 377349 w 429666"/>
                    <a:gd name="connsiteY6" fmla="*/ 23529 h 1482247"/>
                    <a:gd name="connsiteX7" fmla="*/ 186583 w 429666"/>
                    <a:gd name="connsiteY7" fmla="*/ 39934 h 1482247"/>
                    <a:gd name="connsiteX8" fmla="*/ 293545 w 429666"/>
                    <a:gd name="connsiteY8" fmla="*/ 288232 h 1482247"/>
                    <a:gd name="connsiteX0" fmla="*/ 187980 w 429666"/>
                    <a:gd name="connsiteY0" fmla="*/ 1489524 h 1489524"/>
                    <a:gd name="connsiteX1" fmla="*/ 0 w 429666"/>
                    <a:gd name="connsiteY1" fmla="*/ 1110400 h 1489524"/>
                    <a:gd name="connsiteX2" fmla="*/ 233455 w 429666"/>
                    <a:gd name="connsiteY2" fmla="*/ 1037568 h 1489524"/>
                    <a:gd name="connsiteX3" fmla="*/ 34466 w 429666"/>
                    <a:gd name="connsiteY3" fmla="*/ 875244 h 1489524"/>
                    <a:gd name="connsiteX4" fmla="*/ 172999 w 429666"/>
                    <a:gd name="connsiteY4" fmla="*/ 259511 h 1489524"/>
                    <a:gd name="connsiteX5" fmla="*/ 415693 w 429666"/>
                    <a:gd name="connsiteY5" fmla="*/ 277065 h 1489524"/>
                    <a:gd name="connsiteX6" fmla="*/ 377349 w 429666"/>
                    <a:gd name="connsiteY6" fmla="*/ 30806 h 1489524"/>
                    <a:gd name="connsiteX7" fmla="*/ 186583 w 429666"/>
                    <a:gd name="connsiteY7" fmla="*/ 47211 h 1489524"/>
                    <a:gd name="connsiteX8" fmla="*/ 288512 w 429666"/>
                    <a:gd name="connsiteY8" fmla="*/ 424658 h 1489524"/>
                    <a:gd name="connsiteX0" fmla="*/ 187980 w 433235"/>
                    <a:gd name="connsiteY0" fmla="*/ 1489524 h 1489524"/>
                    <a:gd name="connsiteX1" fmla="*/ 0 w 433235"/>
                    <a:gd name="connsiteY1" fmla="*/ 1110400 h 1489524"/>
                    <a:gd name="connsiteX2" fmla="*/ 233455 w 433235"/>
                    <a:gd name="connsiteY2" fmla="*/ 1037568 h 1489524"/>
                    <a:gd name="connsiteX3" fmla="*/ 34466 w 433235"/>
                    <a:gd name="connsiteY3" fmla="*/ 875244 h 1489524"/>
                    <a:gd name="connsiteX4" fmla="*/ 124231 w 433235"/>
                    <a:gd name="connsiteY4" fmla="*/ 351691 h 1489524"/>
                    <a:gd name="connsiteX5" fmla="*/ 415693 w 433235"/>
                    <a:gd name="connsiteY5" fmla="*/ 277065 h 1489524"/>
                    <a:gd name="connsiteX6" fmla="*/ 377349 w 433235"/>
                    <a:gd name="connsiteY6" fmla="*/ 30806 h 1489524"/>
                    <a:gd name="connsiteX7" fmla="*/ 186583 w 433235"/>
                    <a:gd name="connsiteY7" fmla="*/ 47211 h 1489524"/>
                    <a:gd name="connsiteX8" fmla="*/ 288512 w 433235"/>
                    <a:gd name="connsiteY8" fmla="*/ 424658 h 1489524"/>
                    <a:gd name="connsiteX0" fmla="*/ 187980 w 433235"/>
                    <a:gd name="connsiteY0" fmla="*/ 1489633 h 1489633"/>
                    <a:gd name="connsiteX1" fmla="*/ 0 w 433235"/>
                    <a:gd name="connsiteY1" fmla="*/ 1110509 h 1489633"/>
                    <a:gd name="connsiteX2" fmla="*/ 233455 w 433235"/>
                    <a:gd name="connsiteY2" fmla="*/ 1037677 h 1489633"/>
                    <a:gd name="connsiteX3" fmla="*/ 34466 w 433235"/>
                    <a:gd name="connsiteY3" fmla="*/ 875353 h 1489633"/>
                    <a:gd name="connsiteX4" fmla="*/ 124231 w 433235"/>
                    <a:gd name="connsiteY4" fmla="*/ 351800 h 1489633"/>
                    <a:gd name="connsiteX5" fmla="*/ 415693 w 433235"/>
                    <a:gd name="connsiteY5" fmla="*/ 277174 h 1489633"/>
                    <a:gd name="connsiteX6" fmla="*/ 377349 w 433235"/>
                    <a:gd name="connsiteY6" fmla="*/ 30915 h 1489633"/>
                    <a:gd name="connsiteX7" fmla="*/ 186583 w 433235"/>
                    <a:gd name="connsiteY7" fmla="*/ 47320 h 1489633"/>
                    <a:gd name="connsiteX8" fmla="*/ 341019 w 433235"/>
                    <a:gd name="connsiteY8" fmla="*/ 426554 h 1489633"/>
                    <a:gd name="connsiteX0" fmla="*/ 187980 w 439650"/>
                    <a:gd name="connsiteY0" fmla="*/ 1459832 h 1459832"/>
                    <a:gd name="connsiteX1" fmla="*/ 0 w 439650"/>
                    <a:gd name="connsiteY1" fmla="*/ 1080708 h 1459832"/>
                    <a:gd name="connsiteX2" fmla="*/ 233455 w 439650"/>
                    <a:gd name="connsiteY2" fmla="*/ 1007876 h 1459832"/>
                    <a:gd name="connsiteX3" fmla="*/ 34466 w 439650"/>
                    <a:gd name="connsiteY3" fmla="*/ 845552 h 1459832"/>
                    <a:gd name="connsiteX4" fmla="*/ 124231 w 439650"/>
                    <a:gd name="connsiteY4" fmla="*/ 321999 h 1459832"/>
                    <a:gd name="connsiteX5" fmla="*/ 415693 w 439650"/>
                    <a:gd name="connsiteY5" fmla="*/ 247373 h 1459832"/>
                    <a:gd name="connsiteX6" fmla="*/ 377349 w 439650"/>
                    <a:gd name="connsiteY6" fmla="*/ 1114 h 1459832"/>
                    <a:gd name="connsiteX7" fmla="*/ 16414 w 439650"/>
                    <a:gd name="connsiteY7" fmla="*/ 166263 h 1459832"/>
                    <a:gd name="connsiteX8" fmla="*/ 341019 w 439650"/>
                    <a:gd name="connsiteY8" fmla="*/ 396753 h 1459832"/>
                    <a:gd name="connsiteX0" fmla="*/ 187980 w 436440"/>
                    <a:gd name="connsiteY0" fmla="*/ 1459832 h 1459832"/>
                    <a:gd name="connsiteX1" fmla="*/ 0 w 436440"/>
                    <a:gd name="connsiteY1" fmla="*/ 1080708 h 1459832"/>
                    <a:gd name="connsiteX2" fmla="*/ 233455 w 436440"/>
                    <a:gd name="connsiteY2" fmla="*/ 1007876 h 1459832"/>
                    <a:gd name="connsiteX3" fmla="*/ 34466 w 436440"/>
                    <a:gd name="connsiteY3" fmla="*/ 845552 h 1459832"/>
                    <a:gd name="connsiteX4" fmla="*/ 168276 w 436440"/>
                    <a:gd name="connsiteY4" fmla="*/ 229190 h 1459832"/>
                    <a:gd name="connsiteX5" fmla="*/ 415693 w 436440"/>
                    <a:gd name="connsiteY5" fmla="*/ 247373 h 1459832"/>
                    <a:gd name="connsiteX6" fmla="*/ 377349 w 436440"/>
                    <a:gd name="connsiteY6" fmla="*/ 1114 h 1459832"/>
                    <a:gd name="connsiteX7" fmla="*/ 16414 w 436440"/>
                    <a:gd name="connsiteY7" fmla="*/ 166263 h 1459832"/>
                    <a:gd name="connsiteX8" fmla="*/ 341019 w 436440"/>
                    <a:gd name="connsiteY8" fmla="*/ 396753 h 1459832"/>
                    <a:gd name="connsiteX0" fmla="*/ 187980 w 416558"/>
                    <a:gd name="connsiteY0" fmla="*/ 1529456 h 1529456"/>
                    <a:gd name="connsiteX1" fmla="*/ 0 w 416558"/>
                    <a:gd name="connsiteY1" fmla="*/ 1150332 h 1529456"/>
                    <a:gd name="connsiteX2" fmla="*/ 233455 w 416558"/>
                    <a:gd name="connsiteY2" fmla="*/ 1077500 h 1529456"/>
                    <a:gd name="connsiteX3" fmla="*/ 34466 w 416558"/>
                    <a:gd name="connsiteY3" fmla="*/ 915176 h 1529456"/>
                    <a:gd name="connsiteX4" fmla="*/ 168276 w 416558"/>
                    <a:gd name="connsiteY4" fmla="*/ 298814 h 1529456"/>
                    <a:gd name="connsiteX5" fmla="*/ 415693 w 416558"/>
                    <a:gd name="connsiteY5" fmla="*/ 316997 h 1529456"/>
                    <a:gd name="connsiteX6" fmla="*/ 241519 w 416558"/>
                    <a:gd name="connsiteY6" fmla="*/ 756 h 1529456"/>
                    <a:gd name="connsiteX7" fmla="*/ 16414 w 416558"/>
                    <a:gd name="connsiteY7" fmla="*/ 235887 h 1529456"/>
                    <a:gd name="connsiteX8" fmla="*/ 341019 w 416558"/>
                    <a:gd name="connsiteY8" fmla="*/ 466377 h 1529456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341019 w 355573"/>
                    <a:gd name="connsiteY8" fmla="*/ 465634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54753 w 355573"/>
                    <a:gd name="connsiteY8" fmla="*/ 677455 h 1528713"/>
                    <a:gd name="connsiteX0" fmla="*/ 187980 w 354147"/>
                    <a:gd name="connsiteY0" fmla="*/ 1528713 h 1528713"/>
                    <a:gd name="connsiteX1" fmla="*/ 0 w 354147"/>
                    <a:gd name="connsiteY1" fmla="*/ 1149589 h 1528713"/>
                    <a:gd name="connsiteX2" fmla="*/ 233455 w 354147"/>
                    <a:gd name="connsiteY2" fmla="*/ 1076757 h 1528713"/>
                    <a:gd name="connsiteX3" fmla="*/ 34466 w 354147"/>
                    <a:gd name="connsiteY3" fmla="*/ 914433 h 1528713"/>
                    <a:gd name="connsiteX4" fmla="*/ 239932 w 354147"/>
                    <a:gd name="connsiteY4" fmla="*/ 427027 h 1528713"/>
                    <a:gd name="connsiteX5" fmla="*/ 354147 w 354147"/>
                    <a:gd name="connsiteY5" fmla="*/ 224990 h 1528713"/>
                    <a:gd name="connsiteX6" fmla="*/ 241519 w 354147"/>
                    <a:gd name="connsiteY6" fmla="*/ 13 h 1528713"/>
                    <a:gd name="connsiteX7" fmla="*/ 16414 w 354147"/>
                    <a:gd name="connsiteY7" fmla="*/ 235144 h 1528713"/>
                    <a:gd name="connsiteX8" fmla="*/ 254753 w 354147"/>
                    <a:gd name="connsiteY8" fmla="*/ 677455 h 1528713"/>
                    <a:gd name="connsiteX0" fmla="*/ 187980 w 318699"/>
                    <a:gd name="connsiteY0" fmla="*/ 1528890 h 1528890"/>
                    <a:gd name="connsiteX1" fmla="*/ 0 w 318699"/>
                    <a:gd name="connsiteY1" fmla="*/ 1149766 h 1528890"/>
                    <a:gd name="connsiteX2" fmla="*/ 233455 w 318699"/>
                    <a:gd name="connsiteY2" fmla="*/ 1076934 h 1528890"/>
                    <a:gd name="connsiteX3" fmla="*/ 34466 w 318699"/>
                    <a:gd name="connsiteY3" fmla="*/ 914610 h 1528890"/>
                    <a:gd name="connsiteX4" fmla="*/ 239932 w 318699"/>
                    <a:gd name="connsiteY4" fmla="*/ 427204 h 1528890"/>
                    <a:gd name="connsiteX5" fmla="*/ 318698 w 318699"/>
                    <a:gd name="connsiteY5" fmla="*/ 199685 h 1528890"/>
                    <a:gd name="connsiteX6" fmla="*/ 241519 w 318699"/>
                    <a:gd name="connsiteY6" fmla="*/ 190 h 1528890"/>
                    <a:gd name="connsiteX7" fmla="*/ 16414 w 318699"/>
                    <a:gd name="connsiteY7" fmla="*/ 235321 h 1528890"/>
                    <a:gd name="connsiteX8" fmla="*/ 254753 w 318699"/>
                    <a:gd name="connsiteY8" fmla="*/ 677632 h 1528890"/>
                    <a:gd name="connsiteX0" fmla="*/ 187980 w 318698"/>
                    <a:gd name="connsiteY0" fmla="*/ 1528864 h 1528864"/>
                    <a:gd name="connsiteX1" fmla="*/ 0 w 318698"/>
                    <a:gd name="connsiteY1" fmla="*/ 1149740 h 1528864"/>
                    <a:gd name="connsiteX2" fmla="*/ 233455 w 318698"/>
                    <a:gd name="connsiteY2" fmla="*/ 1076908 h 1528864"/>
                    <a:gd name="connsiteX3" fmla="*/ 34466 w 318698"/>
                    <a:gd name="connsiteY3" fmla="*/ 914584 h 1528864"/>
                    <a:gd name="connsiteX4" fmla="*/ 239932 w 318698"/>
                    <a:gd name="connsiteY4" fmla="*/ 427178 h 1528864"/>
                    <a:gd name="connsiteX5" fmla="*/ 318698 w 318698"/>
                    <a:gd name="connsiteY5" fmla="*/ 199659 h 1528864"/>
                    <a:gd name="connsiteX6" fmla="*/ 241519 w 318698"/>
                    <a:gd name="connsiteY6" fmla="*/ 164 h 1528864"/>
                    <a:gd name="connsiteX7" fmla="*/ 190966 w 318698"/>
                    <a:gd name="connsiteY7" fmla="*/ 166859 h 1528864"/>
                    <a:gd name="connsiteX8" fmla="*/ 16414 w 318698"/>
                    <a:gd name="connsiteY8" fmla="*/ 235295 h 1528864"/>
                    <a:gd name="connsiteX9" fmla="*/ 254753 w 318698"/>
                    <a:gd name="connsiteY9" fmla="*/ 677606 h 1528864"/>
                    <a:gd name="connsiteX0" fmla="*/ 187980 w 318699"/>
                    <a:gd name="connsiteY0" fmla="*/ 1546493 h 1546493"/>
                    <a:gd name="connsiteX1" fmla="*/ 0 w 318699"/>
                    <a:gd name="connsiteY1" fmla="*/ 1167369 h 1546493"/>
                    <a:gd name="connsiteX2" fmla="*/ 233455 w 318699"/>
                    <a:gd name="connsiteY2" fmla="*/ 1094537 h 1546493"/>
                    <a:gd name="connsiteX3" fmla="*/ 34466 w 318699"/>
                    <a:gd name="connsiteY3" fmla="*/ 932213 h 1546493"/>
                    <a:gd name="connsiteX4" fmla="*/ 239932 w 318699"/>
                    <a:gd name="connsiteY4" fmla="*/ 444807 h 1546493"/>
                    <a:gd name="connsiteX5" fmla="*/ 318698 w 318699"/>
                    <a:gd name="connsiteY5" fmla="*/ 217288 h 1546493"/>
                    <a:gd name="connsiteX6" fmla="*/ 241519 w 318699"/>
                    <a:gd name="connsiteY6" fmla="*/ 17793 h 1546493"/>
                    <a:gd name="connsiteX7" fmla="*/ 131067 w 318699"/>
                    <a:gd name="connsiteY7" fmla="*/ 36323 h 1546493"/>
                    <a:gd name="connsiteX8" fmla="*/ 16414 w 318699"/>
                    <a:gd name="connsiteY8" fmla="*/ 252924 h 1546493"/>
                    <a:gd name="connsiteX9" fmla="*/ 254753 w 318699"/>
                    <a:gd name="connsiteY9" fmla="*/ 695235 h 1546493"/>
                    <a:gd name="connsiteX0" fmla="*/ 187980 w 318992"/>
                    <a:gd name="connsiteY0" fmla="*/ 1516035 h 1516035"/>
                    <a:gd name="connsiteX1" fmla="*/ 0 w 318992"/>
                    <a:gd name="connsiteY1" fmla="*/ 1136911 h 1516035"/>
                    <a:gd name="connsiteX2" fmla="*/ 233455 w 318992"/>
                    <a:gd name="connsiteY2" fmla="*/ 1064079 h 1516035"/>
                    <a:gd name="connsiteX3" fmla="*/ 34466 w 318992"/>
                    <a:gd name="connsiteY3" fmla="*/ 901755 h 1516035"/>
                    <a:gd name="connsiteX4" fmla="*/ 239932 w 318992"/>
                    <a:gd name="connsiteY4" fmla="*/ 414349 h 1516035"/>
                    <a:gd name="connsiteX5" fmla="*/ 318698 w 318992"/>
                    <a:gd name="connsiteY5" fmla="*/ 186830 h 1516035"/>
                    <a:gd name="connsiteX6" fmla="*/ 216534 w 318992"/>
                    <a:gd name="connsiteY6" fmla="*/ 165759 h 1516035"/>
                    <a:gd name="connsiteX7" fmla="*/ 131067 w 318992"/>
                    <a:gd name="connsiteY7" fmla="*/ 5865 h 1516035"/>
                    <a:gd name="connsiteX8" fmla="*/ 16414 w 318992"/>
                    <a:gd name="connsiteY8" fmla="*/ 222466 h 1516035"/>
                    <a:gd name="connsiteX9" fmla="*/ 254753 w 318992"/>
                    <a:gd name="connsiteY9" fmla="*/ 664777 h 1516035"/>
                    <a:gd name="connsiteX0" fmla="*/ 187980 w 441027"/>
                    <a:gd name="connsiteY0" fmla="*/ 1516349 h 1516349"/>
                    <a:gd name="connsiteX1" fmla="*/ 0 w 441027"/>
                    <a:gd name="connsiteY1" fmla="*/ 1137225 h 1516349"/>
                    <a:gd name="connsiteX2" fmla="*/ 233455 w 441027"/>
                    <a:gd name="connsiteY2" fmla="*/ 1064393 h 1516349"/>
                    <a:gd name="connsiteX3" fmla="*/ 34466 w 441027"/>
                    <a:gd name="connsiteY3" fmla="*/ 902069 h 1516349"/>
                    <a:gd name="connsiteX4" fmla="*/ 239932 w 441027"/>
                    <a:gd name="connsiteY4" fmla="*/ 414663 h 1516349"/>
                    <a:gd name="connsiteX5" fmla="*/ 440946 w 441027"/>
                    <a:gd name="connsiteY5" fmla="*/ 250128 h 1516349"/>
                    <a:gd name="connsiteX6" fmla="*/ 216534 w 441027"/>
                    <a:gd name="connsiteY6" fmla="*/ 166073 h 1516349"/>
                    <a:gd name="connsiteX7" fmla="*/ 131067 w 441027"/>
                    <a:gd name="connsiteY7" fmla="*/ 6179 h 1516349"/>
                    <a:gd name="connsiteX8" fmla="*/ 16414 w 441027"/>
                    <a:gd name="connsiteY8" fmla="*/ 222780 h 1516349"/>
                    <a:gd name="connsiteX9" fmla="*/ 254753 w 441027"/>
                    <a:gd name="connsiteY9" fmla="*/ 665091 h 1516349"/>
                    <a:gd name="connsiteX0" fmla="*/ 187980 w 441780"/>
                    <a:gd name="connsiteY0" fmla="*/ 1516855 h 1516855"/>
                    <a:gd name="connsiteX1" fmla="*/ 0 w 441780"/>
                    <a:gd name="connsiteY1" fmla="*/ 1137731 h 1516855"/>
                    <a:gd name="connsiteX2" fmla="*/ 233455 w 441780"/>
                    <a:gd name="connsiteY2" fmla="*/ 1064899 h 1516855"/>
                    <a:gd name="connsiteX3" fmla="*/ 34466 w 441780"/>
                    <a:gd name="connsiteY3" fmla="*/ 902575 h 1516855"/>
                    <a:gd name="connsiteX4" fmla="*/ 239932 w 441780"/>
                    <a:gd name="connsiteY4" fmla="*/ 415169 h 1516855"/>
                    <a:gd name="connsiteX5" fmla="*/ 440946 w 441780"/>
                    <a:gd name="connsiteY5" fmla="*/ 250634 h 1516855"/>
                    <a:gd name="connsiteX6" fmla="*/ 304402 w 441780"/>
                    <a:gd name="connsiteY6" fmla="*/ 152295 h 1516855"/>
                    <a:gd name="connsiteX7" fmla="*/ 131067 w 441780"/>
                    <a:gd name="connsiteY7" fmla="*/ 6685 h 1516855"/>
                    <a:gd name="connsiteX8" fmla="*/ 16414 w 441780"/>
                    <a:gd name="connsiteY8" fmla="*/ 223286 h 1516855"/>
                    <a:gd name="connsiteX9" fmla="*/ 254753 w 441780"/>
                    <a:gd name="connsiteY9" fmla="*/ 665597 h 1516855"/>
                    <a:gd name="connsiteX0" fmla="*/ 187980 w 441166"/>
                    <a:gd name="connsiteY0" fmla="*/ 1516855 h 1516855"/>
                    <a:gd name="connsiteX1" fmla="*/ 0 w 441166"/>
                    <a:gd name="connsiteY1" fmla="*/ 1137731 h 1516855"/>
                    <a:gd name="connsiteX2" fmla="*/ 233455 w 441166"/>
                    <a:gd name="connsiteY2" fmla="*/ 1064899 h 1516855"/>
                    <a:gd name="connsiteX3" fmla="*/ 34466 w 441166"/>
                    <a:gd name="connsiteY3" fmla="*/ 902575 h 1516855"/>
                    <a:gd name="connsiteX4" fmla="*/ 272799 w 441166"/>
                    <a:gd name="connsiteY4" fmla="*/ 336452 h 1516855"/>
                    <a:gd name="connsiteX5" fmla="*/ 440946 w 441166"/>
                    <a:gd name="connsiteY5" fmla="*/ 250634 h 1516855"/>
                    <a:gd name="connsiteX6" fmla="*/ 304402 w 441166"/>
                    <a:gd name="connsiteY6" fmla="*/ 152295 h 1516855"/>
                    <a:gd name="connsiteX7" fmla="*/ 131067 w 441166"/>
                    <a:gd name="connsiteY7" fmla="*/ 6685 h 1516855"/>
                    <a:gd name="connsiteX8" fmla="*/ 16414 w 441166"/>
                    <a:gd name="connsiteY8" fmla="*/ 223286 h 1516855"/>
                    <a:gd name="connsiteX9" fmla="*/ 254753 w 441166"/>
                    <a:gd name="connsiteY9" fmla="*/ 665597 h 1516855"/>
                    <a:gd name="connsiteX0" fmla="*/ 187980 w 440953"/>
                    <a:gd name="connsiteY0" fmla="*/ 1517053 h 1517053"/>
                    <a:gd name="connsiteX1" fmla="*/ 0 w 440953"/>
                    <a:gd name="connsiteY1" fmla="*/ 1137929 h 1517053"/>
                    <a:gd name="connsiteX2" fmla="*/ 233455 w 440953"/>
                    <a:gd name="connsiteY2" fmla="*/ 1065097 h 1517053"/>
                    <a:gd name="connsiteX3" fmla="*/ 34466 w 440953"/>
                    <a:gd name="connsiteY3" fmla="*/ 902773 h 1517053"/>
                    <a:gd name="connsiteX4" fmla="*/ 272799 w 440953"/>
                    <a:gd name="connsiteY4" fmla="*/ 336650 h 1517053"/>
                    <a:gd name="connsiteX5" fmla="*/ 440946 w 440953"/>
                    <a:gd name="connsiteY5" fmla="*/ 250832 h 1517053"/>
                    <a:gd name="connsiteX6" fmla="*/ 266636 w 440953"/>
                    <a:gd name="connsiteY6" fmla="*/ 147474 h 1517053"/>
                    <a:gd name="connsiteX7" fmla="*/ 131067 w 440953"/>
                    <a:gd name="connsiteY7" fmla="*/ 6883 h 1517053"/>
                    <a:gd name="connsiteX8" fmla="*/ 16414 w 440953"/>
                    <a:gd name="connsiteY8" fmla="*/ 223484 h 1517053"/>
                    <a:gd name="connsiteX9" fmla="*/ 254753 w 44095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19865 w 427363"/>
                    <a:gd name="connsiteY2" fmla="*/ 1065097 h 1517053"/>
                    <a:gd name="connsiteX3" fmla="*/ 20876 w 427363"/>
                    <a:gd name="connsiteY3" fmla="*/ 902773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19865 w 427363"/>
                    <a:gd name="connsiteY2" fmla="*/ 1065097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2911 w 427363"/>
                    <a:gd name="connsiteY1" fmla="*/ 1259679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2911 w 427363"/>
                    <a:gd name="connsiteY1" fmla="*/ 1259679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6375 w 427363"/>
                    <a:gd name="connsiteY0" fmla="*/ 1477413 h 1477413"/>
                    <a:gd name="connsiteX1" fmla="*/ 42911 w 427363"/>
                    <a:gd name="connsiteY1" fmla="*/ 1259679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28406 w 427363"/>
                    <a:gd name="connsiteY0" fmla="*/ 1480340 h 1480340"/>
                    <a:gd name="connsiteX1" fmla="*/ 49532 w 427363"/>
                    <a:gd name="connsiteY1" fmla="*/ 1229403 h 1480340"/>
                    <a:gd name="connsiteX2" fmla="*/ 226040 w 427363"/>
                    <a:gd name="connsiteY2" fmla="*/ 1010530 h 1480340"/>
                    <a:gd name="connsiteX3" fmla="*/ 70221 w 427363"/>
                    <a:gd name="connsiteY3" fmla="*/ 805477 h 1480340"/>
                    <a:gd name="connsiteX4" fmla="*/ 259209 w 427363"/>
                    <a:gd name="connsiteY4" fmla="*/ 336650 h 1480340"/>
                    <a:gd name="connsiteX5" fmla="*/ 427356 w 427363"/>
                    <a:gd name="connsiteY5" fmla="*/ 250832 h 1480340"/>
                    <a:gd name="connsiteX6" fmla="*/ 253046 w 427363"/>
                    <a:gd name="connsiteY6" fmla="*/ 147474 h 1480340"/>
                    <a:gd name="connsiteX7" fmla="*/ 117477 w 427363"/>
                    <a:gd name="connsiteY7" fmla="*/ 6883 h 1480340"/>
                    <a:gd name="connsiteX8" fmla="*/ 2824 w 427363"/>
                    <a:gd name="connsiteY8" fmla="*/ 223484 h 1480340"/>
                    <a:gd name="connsiteX9" fmla="*/ 241163 w 427363"/>
                    <a:gd name="connsiteY9" fmla="*/ 665795 h 1480340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909 w 413455"/>
                    <a:gd name="connsiteY0" fmla="*/ 1478667 h 1478667"/>
                    <a:gd name="connsiteX1" fmla="*/ 35624 w 413455"/>
                    <a:gd name="connsiteY1" fmla="*/ 1229403 h 1478667"/>
                    <a:gd name="connsiteX2" fmla="*/ 212132 w 413455"/>
                    <a:gd name="connsiteY2" fmla="*/ 1010530 h 1478667"/>
                    <a:gd name="connsiteX3" fmla="*/ 56313 w 413455"/>
                    <a:gd name="connsiteY3" fmla="*/ 805477 h 1478667"/>
                    <a:gd name="connsiteX4" fmla="*/ 245301 w 413455"/>
                    <a:gd name="connsiteY4" fmla="*/ 336650 h 1478667"/>
                    <a:gd name="connsiteX5" fmla="*/ 413448 w 413455"/>
                    <a:gd name="connsiteY5" fmla="*/ 250832 h 1478667"/>
                    <a:gd name="connsiteX6" fmla="*/ 239138 w 413455"/>
                    <a:gd name="connsiteY6" fmla="*/ 147474 h 1478667"/>
                    <a:gd name="connsiteX7" fmla="*/ 103569 w 413455"/>
                    <a:gd name="connsiteY7" fmla="*/ 6883 h 1478667"/>
                    <a:gd name="connsiteX8" fmla="*/ 3227 w 413455"/>
                    <a:gd name="connsiteY8" fmla="*/ 294623 h 1478667"/>
                    <a:gd name="connsiteX9" fmla="*/ 227255 w 413455"/>
                    <a:gd name="connsiteY9" fmla="*/ 665795 h 1478667"/>
                    <a:gd name="connsiteX0" fmla="*/ 1142 w 412688"/>
                    <a:gd name="connsiteY0" fmla="*/ 1467195 h 1467195"/>
                    <a:gd name="connsiteX1" fmla="*/ 34857 w 412688"/>
                    <a:gd name="connsiteY1" fmla="*/ 1217931 h 1467195"/>
                    <a:gd name="connsiteX2" fmla="*/ 211365 w 412688"/>
                    <a:gd name="connsiteY2" fmla="*/ 999058 h 1467195"/>
                    <a:gd name="connsiteX3" fmla="*/ 55546 w 412688"/>
                    <a:gd name="connsiteY3" fmla="*/ 794005 h 1467195"/>
                    <a:gd name="connsiteX4" fmla="*/ 244534 w 412688"/>
                    <a:gd name="connsiteY4" fmla="*/ 325178 h 1467195"/>
                    <a:gd name="connsiteX5" fmla="*/ 412681 w 412688"/>
                    <a:gd name="connsiteY5" fmla="*/ 239360 h 1467195"/>
                    <a:gd name="connsiteX6" fmla="*/ 238371 w 412688"/>
                    <a:gd name="connsiteY6" fmla="*/ 136002 h 1467195"/>
                    <a:gd name="connsiteX7" fmla="*/ 114232 w 412688"/>
                    <a:gd name="connsiteY7" fmla="*/ 7316 h 1467195"/>
                    <a:gd name="connsiteX8" fmla="*/ 2460 w 412688"/>
                    <a:gd name="connsiteY8" fmla="*/ 283151 h 1467195"/>
                    <a:gd name="connsiteX9" fmla="*/ 226488 w 412688"/>
                    <a:gd name="connsiteY9" fmla="*/ 654323 h 1467195"/>
                    <a:gd name="connsiteX0" fmla="*/ 3197 w 414743"/>
                    <a:gd name="connsiteY0" fmla="*/ 1467195 h 1467195"/>
                    <a:gd name="connsiteX1" fmla="*/ 36912 w 414743"/>
                    <a:gd name="connsiteY1" fmla="*/ 1217931 h 1467195"/>
                    <a:gd name="connsiteX2" fmla="*/ 213420 w 414743"/>
                    <a:gd name="connsiteY2" fmla="*/ 999058 h 1467195"/>
                    <a:gd name="connsiteX3" fmla="*/ 57601 w 414743"/>
                    <a:gd name="connsiteY3" fmla="*/ 794005 h 1467195"/>
                    <a:gd name="connsiteX4" fmla="*/ 246589 w 414743"/>
                    <a:gd name="connsiteY4" fmla="*/ 325178 h 1467195"/>
                    <a:gd name="connsiteX5" fmla="*/ 414736 w 414743"/>
                    <a:gd name="connsiteY5" fmla="*/ 239360 h 1467195"/>
                    <a:gd name="connsiteX6" fmla="*/ 240426 w 414743"/>
                    <a:gd name="connsiteY6" fmla="*/ 136002 h 1467195"/>
                    <a:gd name="connsiteX7" fmla="*/ 116287 w 414743"/>
                    <a:gd name="connsiteY7" fmla="*/ 7316 h 1467195"/>
                    <a:gd name="connsiteX8" fmla="*/ 4515 w 414743"/>
                    <a:gd name="connsiteY8" fmla="*/ 283151 h 1467195"/>
                    <a:gd name="connsiteX9" fmla="*/ 228543 w 414743"/>
                    <a:gd name="connsiteY9" fmla="*/ 654323 h 1467195"/>
                    <a:gd name="connsiteX0" fmla="*/ 3197 w 414743"/>
                    <a:gd name="connsiteY0" fmla="*/ 1462774 h 1462774"/>
                    <a:gd name="connsiteX1" fmla="*/ 36912 w 414743"/>
                    <a:gd name="connsiteY1" fmla="*/ 1213510 h 1462774"/>
                    <a:gd name="connsiteX2" fmla="*/ 213420 w 414743"/>
                    <a:gd name="connsiteY2" fmla="*/ 994637 h 1462774"/>
                    <a:gd name="connsiteX3" fmla="*/ 57601 w 414743"/>
                    <a:gd name="connsiteY3" fmla="*/ 789584 h 1462774"/>
                    <a:gd name="connsiteX4" fmla="*/ 246589 w 414743"/>
                    <a:gd name="connsiteY4" fmla="*/ 320757 h 1462774"/>
                    <a:gd name="connsiteX5" fmla="*/ 414736 w 414743"/>
                    <a:gd name="connsiteY5" fmla="*/ 234939 h 1462774"/>
                    <a:gd name="connsiteX6" fmla="*/ 240426 w 414743"/>
                    <a:gd name="connsiteY6" fmla="*/ 131581 h 1462774"/>
                    <a:gd name="connsiteX7" fmla="*/ 116287 w 414743"/>
                    <a:gd name="connsiteY7" fmla="*/ 2895 h 1462774"/>
                    <a:gd name="connsiteX8" fmla="*/ 4515 w 414743"/>
                    <a:gd name="connsiteY8" fmla="*/ 278730 h 1462774"/>
                    <a:gd name="connsiteX9" fmla="*/ 228543 w 414743"/>
                    <a:gd name="connsiteY9" fmla="*/ 649902 h 1462774"/>
                    <a:gd name="connsiteX0" fmla="*/ 4773 w 416319"/>
                    <a:gd name="connsiteY0" fmla="*/ 1462774 h 1462774"/>
                    <a:gd name="connsiteX1" fmla="*/ 38488 w 416319"/>
                    <a:gd name="connsiteY1" fmla="*/ 1213510 h 1462774"/>
                    <a:gd name="connsiteX2" fmla="*/ 214996 w 416319"/>
                    <a:gd name="connsiteY2" fmla="*/ 994637 h 1462774"/>
                    <a:gd name="connsiteX3" fmla="*/ 59177 w 416319"/>
                    <a:gd name="connsiteY3" fmla="*/ 789584 h 1462774"/>
                    <a:gd name="connsiteX4" fmla="*/ 248165 w 416319"/>
                    <a:gd name="connsiteY4" fmla="*/ 320757 h 1462774"/>
                    <a:gd name="connsiteX5" fmla="*/ 416312 w 416319"/>
                    <a:gd name="connsiteY5" fmla="*/ 234939 h 1462774"/>
                    <a:gd name="connsiteX6" fmla="*/ 242002 w 416319"/>
                    <a:gd name="connsiteY6" fmla="*/ 131581 h 1462774"/>
                    <a:gd name="connsiteX7" fmla="*/ 117863 w 416319"/>
                    <a:gd name="connsiteY7" fmla="*/ 2895 h 1462774"/>
                    <a:gd name="connsiteX8" fmla="*/ 6091 w 416319"/>
                    <a:gd name="connsiteY8" fmla="*/ 278730 h 1462774"/>
                    <a:gd name="connsiteX9" fmla="*/ 257107 w 416319"/>
                    <a:gd name="connsiteY9" fmla="*/ 580791 h 1462774"/>
                    <a:gd name="connsiteX0" fmla="*/ 4773 w 416319"/>
                    <a:gd name="connsiteY0" fmla="*/ 1462774 h 1462774"/>
                    <a:gd name="connsiteX1" fmla="*/ 38488 w 416319"/>
                    <a:gd name="connsiteY1" fmla="*/ 1213510 h 1462774"/>
                    <a:gd name="connsiteX2" fmla="*/ 214996 w 416319"/>
                    <a:gd name="connsiteY2" fmla="*/ 994637 h 1462774"/>
                    <a:gd name="connsiteX3" fmla="*/ 59177 w 416319"/>
                    <a:gd name="connsiteY3" fmla="*/ 789584 h 1462774"/>
                    <a:gd name="connsiteX4" fmla="*/ 248165 w 416319"/>
                    <a:gd name="connsiteY4" fmla="*/ 320757 h 1462774"/>
                    <a:gd name="connsiteX5" fmla="*/ 416312 w 416319"/>
                    <a:gd name="connsiteY5" fmla="*/ 234939 h 1462774"/>
                    <a:gd name="connsiteX6" fmla="*/ 242002 w 416319"/>
                    <a:gd name="connsiteY6" fmla="*/ 131581 h 1462774"/>
                    <a:gd name="connsiteX7" fmla="*/ 117863 w 416319"/>
                    <a:gd name="connsiteY7" fmla="*/ 2895 h 1462774"/>
                    <a:gd name="connsiteX8" fmla="*/ 6091 w 416319"/>
                    <a:gd name="connsiteY8" fmla="*/ 278730 h 1462774"/>
                    <a:gd name="connsiteX9" fmla="*/ 257107 w 416319"/>
                    <a:gd name="connsiteY9" fmla="*/ 580791 h 1462774"/>
                    <a:gd name="connsiteX0" fmla="*/ 11091 w 422637"/>
                    <a:gd name="connsiteY0" fmla="*/ 1462774 h 1462774"/>
                    <a:gd name="connsiteX1" fmla="*/ 44806 w 422637"/>
                    <a:gd name="connsiteY1" fmla="*/ 1213510 h 1462774"/>
                    <a:gd name="connsiteX2" fmla="*/ 221314 w 422637"/>
                    <a:gd name="connsiteY2" fmla="*/ 994637 h 1462774"/>
                    <a:gd name="connsiteX3" fmla="*/ 65495 w 422637"/>
                    <a:gd name="connsiteY3" fmla="*/ 789584 h 1462774"/>
                    <a:gd name="connsiteX4" fmla="*/ 254483 w 422637"/>
                    <a:gd name="connsiteY4" fmla="*/ 320757 h 1462774"/>
                    <a:gd name="connsiteX5" fmla="*/ 422630 w 422637"/>
                    <a:gd name="connsiteY5" fmla="*/ 234939 h 1462774"/>
                    <a:gd name="connsiteX6" fmla="*/ 248320 w 422637"/>
                    <a:gd name="connsiteY6" fmla="*/ 131581 h 1462774"/>
                    <a:gd name="connsiteX7" fmla="*/ 124181 w 422637"/>
                    <a:gd name="connsiteY7" fmla="*/ 2895 h 1462774"/>
                    <a:gd name="connsiteX8" fmla="*/ 12409 w 422637"/>
                    <a:gd name="connsiteY8" fmla="*/ 278730 h 1462774"/>
                    <a:gd name="connsiteX9" fmla="*/ 363006 w 422637"/>
                    <a:gd name="connsiteY9" fmla="*/ 434783 h 1462774"/>
                    <a:gd name="connsiteX0" fmla="*/ 6719 w 418265"/>
                    <a:gd name="connsiteY0" fmla="*/ 1462774 h 1462774"/>
                    <a:gd name="connsiteX1" fmla="*/ 40434 w 418265"/>
                    <a:gd name="connsiteY1" fmla="*/ 1213510 h 1462774"/>
                    <a:gd name="connsiteX2" fmla="*/ 216942 w 418265"/>
                    <a:gd name="connsiteY2" fmla="*/ 994637 h 1462774"/>
                    <a:gd name="connsiteX3" fmla="*/ 61123 w 418265"/>
                    <a:gd name="connsiteY3" fmla="*/ 789584 h 1462774"/>
                    <a:gd name="connsiteX4" fmla="*/ 250111 w 418265"/>
                    <a:gd name="connsiteY4" fmla="*/ 320757 h 1462774"/>
                    <a:gd name="connsiteX5" fmla="*/ 418258 w 418265"/>
                    <a:gd name="connsiteY5" fmla="*/ 234939 h 1462774"/>
                    <a:gd name="connsiteX6" fmla="*/ 243948 w 418265"/>
                    <a:gd name="connsiteY6" fmla="*/ 131581 h 1462774"/>
                    <a:gd name="connsiteX7" fmla="*/ 119809 w 418265"/>
                    <a:gd name="connsiteY7" fmla="*/ 2895 h 1462774"/>
                    <a:gd name="connsiteX8" fmla="*/ 8037 w 418265"/>
                    <a:gd name="connsiteY8" fmla="*/ 278730 h 1462774"/>
                    <a:gd name="connsiteX9" fmla="*/ 290791 w 418265"/>
                    <a:gd name="connsiteY9" fmla="*/ 526159 h 1462774"/>
                    <a:gd name="connsiteX0" fmla="*/ 3090 w 414636"/>
                    <a:gd name="connsiteY0" fmla="*/ 1462774 h 1462774"/>
                    <a:gd name="connsiteX1" fmla="*/ 36805 w 414636"/>
                    <a:gd name="connsiteY1" fmla="*/ 1213510 h 1462774"/>
                    <a:gd name="connsiteX2" fmla="*/ 213313 w 414636"/>
                    <a:gd name="connsiteY2" fmla="*/ 994637 h 1462774"/>
                    <a:gd name="connsiteX3" fmla="*/ 57494 w 414636"/>
                    <a:gd name="connsiteY3" fmla="*/ 789584 h 1462774"/>
                    <a:gd name="connsiteX4" fmla="*/ 246482 w 414636"/>
                    <a:gd name="connsiteY4" fmla="*/ 320757 h 1462774"/>
                    <a:gd name="connsiteX5" fmla="*/ 414629 w 414636"/>
                    <a:gd name="connsiteY5" fmla="*/ 234939 h 1462774"/>
                    <a:gd name="connsiteX6" fmla="*/ 240319 w 414636"/>
                    <a:gd name="connsiteY6" fmla="*/ 131581 h 1462774"/>
                    <a:gd name="connsiteX7" fmla="*/ 116180 w 414636"/>
                    <a:gd name="connsiteY7" fmla="*/ 2895 h 1462774"/>
                    <a:gd name="connsiteX8" fmla="*/ 4408 w 414636"/>
                    <a:gd name="connsiteY8" fmla="*/ 278730 h 1462774"/>
                    <a:gd name="connsiteX9" fmla="*/ 226535 w 414636"/>
                    <a:gd name="connsiteY9" fmla="*/ 497331 h 1462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4636" h="1462774">
                      <a:moveTo>
                        <a:pt x="3090" y="1462774"/>
                      </a:moveTo>
                      <a:cubicBezTo>
                        <a:pt x="31439" y="1260391"/>
                        <a:pt x="6230" y="1400272"/>
                        <a:pt x="36805" y="1213510"/>
                      </a:cubicBezTo>
                      <a:cubicBezTo>
                        <a:pt x="119761" y="1029636"/>
                        <a:pt x="227397" y="1159465"/>
                        <a:pt x="213313" y="994637"/>
                      </a:cubicBezTo>
                      <a:cubicBezTo>
                        <a:pt x="185144" y="866989"/>
                        <a:pt x="67570" y="919260"/>
                        <a:pt x="57494" y="789584"/>
                      </a:cubicBezTo>
                      <a:cubicBezTo>
                        <a:pt x="47418" y="659908"/>
                        <a:pt x="186960" y="413198"/>
                        <a:pt x="246482" y="320757"/>
                      </a:cubicBezTo>
                      <a:cubicBezTo>
                        <a:pt x="306004" y="228316"/>
                        <a:pt x="415656" y="266468"/>
                        <a:pt x="414629" y="234939"/>
                      </a:cubicBezTo>
                      <a:cubicBezTo>
                        <a:pt x="413602" y="203410"/>
                        <a:pt x="290060" y="170255"/>
                        <a:pt x="240319" y="131581"/>
                      </a:cubicBezTo>
                      <a:cubicBezTo>
                        <a:pt x="190578" y="92907"/>
                        <a:pt x="202893" y="-19369"/>
                        <a:pt x="116180" y="2895"/>
                      </a:cubicBezTo>
                      <a:cubicBezTo>
                        <a:pt x="25548" y="31562"/>
                        <a:pt x="-13984" y="196324"/>
                        <a:pt x="4408" y="278730"/>
                      </a:cubicBezTo>
                      <a:cubicBezTo>
                        <a:pt x="22800" y="361136"/>
                        <a:pt x="199663" y="172158"/>
                        <a:pt x="226535" y="497331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F3AB5BD-4161-425C-B6F9-6BE08F0FE0A4}"/>
                    </a:ext>
                  </a:extLst>
                </p:cNvPr>
                <p:cNvSpPr/>
                <p:nvPr/>
              </p:nvSpPr>
              <p:spPr>
                <a:xfrm rot="419539" flipH="1">
                  <a:off x="7752230" y="4017362"/>
                  <a:ext cx="457962" cy="1405002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16001 w 445470"/>
                    <a:gd name="connsiteY2" fmla="*/ 95502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146346 w 445470"/>
                    <a:gd name="connsiteY8" fmla="*/ 838131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16001 w 445470"/>
                    <a:gd name="connsiteY2" fmla="*/ 95502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73066 w 445470"/>
                    <a:gd name="connsiteY2" fmla="*/ 789515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470"/>
                    <a:gd name="connsiteY0" fmla="*/ 1528915 h 1528915"/>
                    <a:gd name="connsiteX1" fmla="*/ 147779 w 445470"/>
                    <a:gd name="connsiteY1" fmla="*/ 1001901 h 1528915"/>
                    <a:gd name="connsiteX2" fmla="*/ 373066 w 445470"/>
                    <a:gd name="connsiteY2" fmla="*/ 789515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153"/>
                    <a:gd name="connsiteY0" fmla="*/ 1540162 h 1540162"/>
                    <a:gd name="connsiteX1" fmla="*/ 147779 w 445153"/>
                    <a:gd name="connsiteY1" fmla="*/ 1013148 h 1540162"/>
                    <a:gd name="connsiteX2" fmla="*/ 373066 w 445153"/>
                    <a:gd name="connsiteY2" fmla="*/ 800762 h 1540162"/>
                    <a:gd name="connsiteX3" fmla="*/ 1676 w 445153"/>
                    <a:gd name="connsiteY3" fmla="*/ 1287978 h 1540162"/>
                    <a:gd name="connsiteX4" fmla="*/ 168496 w 445153"/>
                    <a:gd name="connsiteY4" fmla="*/ 780417 h 1540162"/>
                    <a:gd name="connsiteX5" fmla="*/ 444950 w 445153"/>
                    <a:gd name="connsiteY5" fmla="*/ 33935 h 1540162"/>
                    <a:gd name="connsiteX6" fmla="*/ 216259 w 445153"/>
                    <a:gd name="connsiteY6" fmla="*/ 157022 h 1540162"/>
                    <a:gd name="connsiteX7" fmla="*/ 394734 w 445153"/>
                    <a:gd name="connsiteY7" fmla="*/ 425021 h 1540162"/>
                    <a:gd name="connsiteX8" fmla="*/ 291885 w 445153"/>
                    <a:gd name="connsiteY8" fmla="*/ 861798 h 1540162"/>
                    <a:gd name="connsiteX0" fmla="*/ 83362 w 445166"/>
                    <a:gd name="connsiteY0" fmla="*/ 1540648 h 1540648"/>
                    <a:gd name="connsiteX1" fmla="*/ 147779 w 445166"/>
                    <a:gd name="connsiteY1" fmla="*/ 1013634 h 1540648"/>
                    <a:gd name="connsiteX2" fmla="*/ 373066 w 445166"/>
                    <a:gd name="connsiteY2" fmla="*/ 801248 h 1540648"/>
                    <a:gd name="connsiteX3" fmla="*/ 1676 w 445166"/>
                    <a:gd name="connsiteY3" fmla="*/ 1288464 h 1540648"/>
                    <a:gd name="connsiteX4" fmla="*/ 168496 w 445166"/>
                    <a:gd name="connsiteY4" fmla="*/ 780903 h 1540648"/>
                    <a:gd name="connsiteX5" fmla="*/ 444950 w 445166"/>
                    <a:gd name="connsiteY5" fmla="*/ 34421 h 1540648"/>
                    <a:gd name="connsiteX6" fmla="*/ 216259 w 445166"/>
                    <a:gd name="connsiteY6" fmla="*/ 157508 h 1540648"/>
                    <a:gd name="connsiteX7" fmla="*/ 309048 w 445166"/>
                    <a:gd name="connsiteY7" fmla="*/ 448737 h 1540648"/>
                    <a:gd name="connsiteX8" fmla="*/ 291885 w 445166"/>
                    <a:gd name="connsiteY8" fmla="*/ 862284 h 1540648"/>
                    <a:gd name="connsiteX0" fmla="*/ 83400 w 461877"/>
                    <a:gd name="connsiteY0" fmla="*/ 1474888 h 1474888"/>
                    <a:gd name="connsiteX1" fmla="*/ 147817 w 461877"/>
                    <a:gd name="connsiteY1" fmla="*/ 947874 h 1474888"/>
                    <a:gd name="connsiteX2" fmla="*/ 373104 w 461877"/>
                    <a:gd name="connsiteY2" fmla="*/ 735488 h 1474888"/>
                    <a:gd name="connsiteX3" fmla="*/ 1714 w 461877"/>
                    <a:gd name="connsiteY3" fmla="*/ 1222704 h 1474888"/>
                    <a:gd name="connsiteX4" fmla="*/ 168534 w 461877"/>
                    <a:gd name="connsiteY4" fmla="*/ 715143 h 1474888"/>
                    <a:gd name="connsiteX5" fmla="*/ 461674 w 461877"/>
                    <a:gd name="connsiteY5" fmla="*/ 47039 h 1474888"/>
                    <a:gd name="connsiteX6" fmla="*/ 216297 w 461877"/>
                    <a:gd name="connsiteY6" fmla="*/ 91748 h 1474888"/>
                    <a:gd name="connsiteX7" fmla="*/ 309086 w 461877"/>
                    <a:gd name="connsiteY7" fmla="*/ 382977 h 1474888"/>
                    <a:gd name="connsiteX8" fmla="*/ 291923 w 461877"/>
                    <a:gd name="connsiteY8" fmla="*/ 796524 h 1474888"/>
                    <a:gd name="connsiteX0" fmla="*/ 83400 w 462102"/>
                    <a:gd name="connsiteY0" fmla="*/ 1533123 h 1533123"/>
                    <a:gd name="connsiteX1" fmla="*/ 147817 w 462102"/>
                    <a:gd name="connsiteY1" fmla="*/ 1006109 h 1533123"/>
                    <a:gd name="connsiteX2" fmla="*/ 373104 w 462102"/>
                    <a:gd name="connsiteY2" fmla="*/ 793723 h 1533123"/>
                    <a:gd name="connsiteX3" fmla="*/ 1714 w 462102"/>
                    <a:gd name="connsiteY3" fmla="*/ 1280939 h 1533123"/>
                    <a:gd name="connsiteX4" fmla="*/ 168534 w 462102"/>
                    <a:gd name="connsiteY4" fmla="*/ 773378 h 1533123"/>
                    <a:gd name="connsiteX5" fmla="*/ 461674 w 462102"/>
                    <a:gd name="connsiteY5" fmla="*/ 105274 h 1533123"/>
                    <a:gd name="connsiteX6" fmla="*/ 235715 w 462102"/>
                    <a:gd name="connsiteY6" fmla="*/ 34862 h 1533123"/>
                    <a:gd name="connsiteX7" fmla="*/ 309086 w 462102"/>
                    <a:gd name="connsiteY7" fmla="*/ 441212 h 1533123"/>
                    <a:gd name="connsiteX8" fmla="*/ 291923 w 462102"/>
                    <a:gd name="connsiteY8" fmla="*/ 854759 h 1533123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91923 w 462099"/>
                    <a:gd name="connsiteY8" fmla="*/ 848858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36819 w 462099"/>
                    <a:gd name="connsiteY8" fmla="*/ 827687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36819 w 462099"/>
                    <a:gd name="connsiteY8" fmla="*/ 827687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53386 w 462099"/>
                    <a:gd name="connsiteY8" fmla="*/ 850660 h 1527222"/>
                    <a:gd name="connsiteX0" fmla="*/ 83078 w 461502"/>
                    <a:gd name="connsiteY0" fmla="*/ 1523561 h 1523561"/>
                    <a:gd name="connsiteX1" fmla="*/ 147495 w 461502"/>
                    <a:gd name="connsiteY1" fmla="*/ 996547 h 1523561"/>
                    <a:gd name="connsiteX2" fmla="*/ 372782 w 461502"/>
                    <a:gd name="connsiteY2" fmla="*/ 784161 h 1523561"/>
                    <a:gd name="connsiteX3" fmla="*/ 1392 w 461502"/>
                    <a:gd name="connsiteY3" fmla="*/ 1271377 h 1523561"/>
                    <a:gd name="connsiteX4" fmla="*/ 196359 w 461502"/>
                    <a:gd name="connsiteY4" fmla="*/ 684473 h 1523561"/>
                    <a:gd name="connsiteX5" fmla="*/ 461352 w 461502"/>
                    <a:gd name="connsiteY5" fmla="*/ 95712 h 1523561"/>
                    <a:gd name="connsiteX6" fmla="*/ 235393 w 461502"/>
                    <a:gd name="connsiteY6" fmla="*/ 25300 h 1523561"/>
                    <a:gd name="connsiteX7" fmla="*/ 318027 w 461502"/>
                    <a:gd name="connsiteY7" fmla="*/ 349799 h 1523561"/>
                    <a:gd name="connsiteX8" fmla="*/ 253064 w 461502"/>
                    <a:gd name="connsiteY8" fmla="*/ 846999 h 1523561"/>
                    <a:gd name="connsiteX0" fmla="*/ 83078 w 461501"/>
                    <a:gd name="connsiteY0" fmla="*/ 1523561 h 1523561"/>
                    <a:gd name="connsiteX1" fmla="*/ 46250 w 461501"/>
                    <a:gd name="connsiteY1" fmla="*/ 1100792 h 1523561"/>
                    <a:gd name="connsiteX2" fmla="*/ 372782 w 461501"/>
                    <a:gd name="connsiteY2" fmla="*/ 784161 h 1523561"/>
                    <a:gd name="connsiteX3" fmla="*/ 1392 w 461501"/>
                    <a:gd name="connsiteY3" fmla="*/ 1271377 h 1523561"/>
                    <a:gd name="connsiteX4" fmla="*/ 196359 w 461501"/>
                    <a:gd name="connsiteY4" fmla="*/ 684473 h 1523561"/>
                    <a:gd name="connsiteX5" fmla="*/ 461352 w 461501"/>
                    <a:gd name="connsiteY5" fmla="*/ 95712 h 1523561"/>
                    <a:gd name="connsiteX6" fmla="*/ 235393 w 461501"/>
                    <a:gd name="connsiteY6" fmla="*/ 25300 h 1523561"/>
                    <a:gd name="connsiteX7" fmla="*/ 318027 w 461501"/>
                    <a:gd name="connsiteY7" fmla="*/ 349799 h 1523561"/>
                    <a:gd name="connsiteX8" fmla="*/ 253064 w 461501"/>
                    <a:gd name="connsiteY8" fmla="*/ 846999 h 1523561"/>
                    <a:gd name="connsiteX0" fmla="*/ 90331 w 468754"/>
                    <a:gd name="connsiteY0" fmla="*/ 1523561 h 1523561"/>
                    <a:gd name="connsiteX1" fmla="*/ 53503 w 468754"/>
                    <a:gd name="connsiteY1" fmla="*/ 1100792 h 1523561"/>
                    <a:gd name="connsiteX2" fmla="*/ 305631 w 468754"/>
                    <a:gd name="connsiteY2" fmla="*/ 933516 h 1523561"/>
                    <a:gd name="connsiteX3" fmla="*/ 8645 w 468754"/>
                    <a:gd name="connsiteY3" fmla="*/ 1271377 h 1523561"/>
                    <a:gd name="connsiteX4" fmla="*/ 203612 w 468754"/>
                    <a:gd name="connsiteY4" fmla="*/ 684473 h 1523561"/>
                    <a:gd name="connsiteX5" fmla="*/ 468605 w 468754"/>
                    <a:gd name="connsiteY5" fmla="*/ 95712 h 1523561"/>
                    <a:gd name="connsiteX6" fmla="*/ 242646 w 468754"/>
                    <a:gd name="connsiteY6" fmla="*/ 25300 h 1523561"/>
                    <a:gd name="connsiteX7" fmla="*/ 325280 w 468754"/>
                    <a:gd name="connsiteY7" fmla="*/ 349799 h 1523561"/>
                    <a:gd name="connsiteX8" fmla="*/ 260317 w 468754"/>
                    <a:gd name="connsiteY8" fmla="*/ 846999 h 1523561"/>
                    <a:gd name="connsiteX0" fmla="*/ 83078 w 461501"/>
                    <a:gd name="connsiteY0" fmla="*/ 1523561 h 1523561"/>
                    <a:gd name="connsiteX1" fmla="*/ 77602 w 461501"/>
                    <a:gd name="connsiteY1" fmla="*/ 1049570 h 1523561"/>
                    <a:gd name="connsiteX2" fmla="*/ 298378 w 461501"/>
                    <a:gd name="connsiteY2" fmla="*/ 933516 h 1523561"/>
                    <a:gd name="connsiteX3" fmla="*/ 1392 w 461501"/>
                    <a:gd name="connsiteY3" fmla="*/ 1271377 h 1523561"/>
                    <a:gd name="connsiteX4" fmla="*/ 196359 w 461501"/>
                    <a:gd name="connsiteY4" fmla="*/ 684473 h 1523561"/>
                    <a:gd name="connsiteX5" fmla="*/ 461352 w 461501"/>
                    <a:gd name="connsiteY5" fmla="*/ 95712 h 1523561"/>
                    <a:gd name="connsiteX6" fmla="*/ 235393 w 461501"/>
                    <a:gd name="connsiteY6" fmla="*/ 25300 h 1523561"/>
                    <a:gd name="connsiteX7" fmla="*/ 318027 w 461501"/>
                    <a:gd name="connsiteY7" fmla="*/ 349799 h 1523561"/>
                    <a:gd name="connsiteX8" fmla="*/ 253064 w 461501"/>
                    <a:gd name="connsiteY8" fmla="*/ 846999 h 1523561"/>
                    <a:gd name="connsiteX0" fmla="*/ 63809 w 442232"/>
                    <a:gd name="connsiteY0" fmla="*/ 1523561 h 1523561"/>
                    <a:gd name="connsiteX1" fmla="*/ 58333 w 442232"/>
                    <a:gd name="connsiteY1" fmla="*/ 1049570 h 1523561"/>
                    <a:gd name="connsiteX2" fmla="*/ 279109 w 442232"/>
                    <a:gd name="connsiteY2" fmla="*/ 933516 h 1523561"/>
                    <a:gd name="connsiteX3" fmla="*/ 20660 w 442232"/>
                    <a:gd name="connsiteY3" fmla="*/ 1269574 h 1523561"/>
                    <a:gd name="connsiteX4" fmla="*/ 177090 w 442232"/>
                    <a:gd name="connsiteY4" fmla="*/ 684473 h 1523561"/>
                    <a:gd name="connsiteX5" fmla="*/ 442083 w 442232"/>
                    <a:gd name="connsiteY5" fmla="*/ 95712 h 1523561"/>
                    <a:gd name="connsiteX6" fmla="*/ 216124 w 442232"/>
                    <a:gd name="connsiteY6" fmla="*/ 25300 h 1523561"/>
                    <a:gd name="connsiteX7" fmla="*/ 298758 w 442232"/>
                    <a:gd name="connsiteY7" fmla="*/ 349799 h 1523561"/>
                    <a:gd name="connsiteX8" fmla="*/ 233795 w 442232"/>
                    <a:gd name="connsiteY8" fmla="*/ 846999 h 1523561"/>
                    <a:gd name="connsiteX0" fmla="*/ 63809 w 442242"/>
                    <a:gd name="connsiteY0" fmla="*/ 1522703 h 1522703"/>
                    <a:gd name="connsiteX1" fmla="*/ 58333 w 442242"/>
                    <a:gd name="connsiteY1" fmla="*/ 1048712 h 1522703"/>
                    <a:gd name="connsiteX2" fmla="*/ 279109 w 442242"/>
                    <a:gd name="connsiteY2" fmla="*/ 932658 h 1522703"/>
                    <a:gd name="connsiteX3" fmla="*/ 20660 w 442242"/>
                    <a:gd name="connsiteY3" fmla="*/ 1268716 h 1522703"/>
                    <a:gd name="connsiteX4" fmla="*/ 177090 w 442242"/>
                    <a:gd name="connsiteY4" fmla="*/ 683615 h 1522703"/>
                    <a:gd name="connsiteX5" fmla="*/ 442083 w 442242"/>
                    <a:gd name="connsiteY5" fmla="*/ 94854 h 1522703"/>
                    <a:gd name="connsiteX6" fmla="*/ 216124 w 442242"/>
                    <a:gd name="connsiteY6" fmla="*/ 24442 h 1522703"/>
                    <a:gd name="connsiteX7" fmla="*/ 210638 w 442242"/>
                    <a:gd name="connsiteY7" fmla="*/ 337228 h 1522703"/>
                    <a:gd name="connsiteX8" fmla="*/ 233795 w 442242"/>
                    <a:gd name="connsiteY8" fmla="*/ 846141 h 1522703"/>
                    <a:gd name="connsiteX0" fmla="*/ 63809 w 407946"/>
                    <a:gd name="connsiteY0" fmla="*/ 1500185 h 1500185"/>
                    <a:gd name="connsiteX1" fmla="*/ 58333 w 407946"/>
                    <a:gd name="connsiteY1" fmla="*/ 1026194 h 1500185"/>
                    <a:gd name="connsiteX2" fmla="*/ 279109 w 407946"/>
                    <a:gd name="connsiteY2" fmla="*/ 910140 h 1500185"/>
                    <a:gd name="connsiteX3" fmla="*/ 20660 w 407946"/>
                    <a:gd name="connsiteY3" fmla="*/ 1246198 h 1500185"/>
                    <a:gd name="connsiteX4" fmla="*/ 177090 w 407946"/>
                    <a:gd name="connsiteY4" fmla="*/ 661097 h 1500185"/>
                    <a:gd name="connsiteX5" fmla="*/ 407760 w 407946"/>
                    <a:gd name="connsiteY5" fmla="*/ 206248 h 1500185"/>
                    <a:gd name="connsiteX6" fmla="*/ 216124 w 407946"/>
                    <a:gd name="connsiteY6" fmla="*/ 1924 h 1500185"/>
                    <a:gd name="connsiteX7" fmla="*/ 210638 w 407946"/>
                    <a:gd name="connsiteY7" fmla="*/ 314710 h 1500185"/>
                    <a:gd name="connsiteX8" fmla="*/ 233795 w 407946"/>
                    <a:gd name="connsiteY8" fmla="*/ 823623 h 1500185"/>
                    <a:gd name="connsiteX0" fmla="*/ 63809 w 415888"/>
                    <a:gd name="connsiteY0" fmla="*/ 1661486 h 1661486"/>
                    <a:gd name="connsiteX1" fmla="*/ 58333 w 415888"/>
                    <a:gd name="connsiteY1" fmla="*/ 1187495 h 1661486"/>
                    <a:gd name="connsiteX2" fmla="*/ 279109 w 415888"/>
                    <a:gd name="connsiteY2" fmla="*/ 1071441 h 1661486"/>
                    <a:gd name="connsiteX3" fmla="*/ 20660 w 415888"/>
                    <a:gd name="connsiteY3" fmla="*/ 1407499 h 1661486"/>
                    <a:gd name="connsiteX4" fmla="*/ 177090 w 415888"/>
                    <a:gd name="connsiteY4" fmla="*/ 822398 h 1661486"/>
                    <a:gd name="connsiteX5" fmla="*/ 407760 w 415888"/>
                    <a:gd name="connsiteY5" fmla="*/ 367549 h 1661486"/>
                    <a:gd name="connsiteX6" fmla="*/ 349492 w 415888"/>
                    <a:gd name="connsiteY6" fmla="*/ 937 h 1661486"/>
                    <a:gd name="connsiteX7" fmla="*/ 210638 w 415888"/>
                    <a:gd name="connsiteY7" fmla="*/ 476011 h 1661486"/>
                    <a:gd name="connsiteX8" fmla="*/ 233795 w 415888"/>
                    <a:gd name="connsiteY8" fmla="*/ 984924 h 1661486"/>
                    <a:gd name="connsiteX0" fmla="*/ 63809 w 416314"/>
                    <a:gd name="connsiteY0" fmla="*/ 1661543 h 1661543"/>
                    <a:gd name="connsiteX1" fmla="*/ 58333 w 416314"/>
                    <a:gd name="connsiteY1" fmla="*/ 1187552 h 1661543"/>
                    <a:gd name="connsiteX2" fmla="*/ 279109 w 416314"/>
                    <a:gd name="connsiteY2" fmla="*/ 1071498 h 1661543"/>
                    <a:gd name="connsiteX3" fmla="*/ 20660 w 416314"/>
                    <a:gd name="connsiteY3" fmla="*/ 1407556 h 1661543"/>
                    <a:gd name="connsiteX4" fmla="*/ 177090 w 416314"/>
                    <a:gd name="connsiteY4" fmla="*/ 822455 h 1661543"/>
                    <a:gd name="connsiteX5" fmla="*/ 407760 w 416314"/>
                    <a:gd name="connsiteY5" fmla="*/ 367606 h 1661543"/>
                    <a:gd name="connsiteX6" fmla="*/ 349492 w 416314"/>
                    <a:gd name="connsiteY6" fmla="*/ 994 h 1661543"/>
                    <a:gd name="connsiteX7" fmla="*/ 184689 w 416314"/>
                    <a:gd name="connsiteY7" fmla="*/ 479542 h 1661543"/>
                    <a:gd name="connsiteX8" fmla="*/ 233795 w 416314"/>
                    <a:gd name="connsiteY8" fmla="*/ 984981 h 1661543"/>
                    <a:gd name="connsiteX0" fmla="*/ 63809 w 442747"/>
                    <a:gd name="connsiteY0" fmla="*/ 1660590 h 1660590"/>
                    <a:gd name="connsiteX1" fmla="*/ 58333 w 442747"/>
                    <a:gd name="connsiteY1" fmla="*/ 1186599 h 1660590"/>
                    <a:gd name="connsiteX2" fmla="*/ 279109 w 442747"/>
                    <a:gd name="connsiteY2" fmla="*/ 1070545 h 1660590"/>
                    <a:gd name="connsiteX3" fmla="*/ 20660 w 442747"/>
                    <a:gd name="connsiteY3" fmla="*/ 1406603 h 1660590"/>
                    <a:gd name="connsiteX4" fmla="*/ 177090 w 442747"/>
                    <a:gd name="connsiteY4" fmla="*/ 821502 h 1660590"/>
                    <a:gd name="connsiteX5" fmla="*/ 436261 w 442747"/>
                    <a:gd name="connsiteY5" fmla="*/ 453524 h 1660590"/>
                    <a:gd name="connsiteX6" fmla="*/ 349492 w 442747"/>
                    <a:gd name="connsiteY6" fmla="*/ 41 h 1660590"/>
                    <a:gd name="connsiteX7" fmla="*/ 184689 w 442747"/>
                    <a:gd name="connsiteY7" fmla="*/ 478589 h 1660590"/>
                    <a:gd name="connsiteX8" fmla="*/ 233795 w 442747"/>
                    <a:gd name="connsiteY8" fmla="*/ 984028 h 1660590"/>
                    <a:gd name="connsiteX0" fmla="*/ 63809 w 449958"/>
                    <a:gd name="connsiteY0" fmla="*/ 1509844 h 1509844"/>
                    <a:gd name="connsiteX1" fmla="*/ 58333 w 449958"/>
                    <a:gd name="connsiteY1" fmla="*/ 1035853 h 1509844"/>
                    <a:gd name="connsiteX2" fmla="*/ 279109 w 449958"/>
                    <a:gd name="connsiteY2" fmla="*/ 919799 h 1509844"/>
                    <a:gd name="connsiteX3" fmla="*/ 20660 w 449958"/>
                    <a:gd name="connsiteY3" fmla="*/ 1255857 h 1509844"/>
                    <a:gd name="connsiteX4" fmla="*/ 177090 w 449958"/>
                    <a:gd name="connsiteY4" fmla="*/ 670756 h 1509844"/>
                    <a:gd name="connsiteX5" fmla="*/ 436261 w 449958"/>
                    <a:gd name="connsiteY5" fmla="*/ 302778 h 1509844"/>
                    <a:gd name="connsiteX6" fmla="*/ 389928 w 449958"/>
                    <a:gd name="connsiteY6" fmla="*/ 67 h 1509844"/>
                    <a:gd name="connsiteX7" fmla="*/ 184689 w 449958"/>
                    <a:gd name="connsiteY7" fmla="*/ 327843 h 1509844"/>
                    <a:gd name="connsiteX8" fmla="*/ 233795 w 449958"/>
                    <a:gd name="connsiteY8" fmla="*/ 833282 h 1509844"/>
                    <a:gd name="connsiteX0" fmla="*/ 63809 w 449162"/>
                    <a:gd name="connsiteY0" fmla="*/ 1530955 h 1530955"/>
                    <a:gd name="connsiteX1" fmla="*/ 58333 w 449162"/>
                    <a:gd name="connsiteY1" fmla="*/ 1056964 h 1530955"/>
                    <a:gd name="connsiteX2" fmla="*/ 279109 w 449162"/>
                    <a:gd name="connsiteY2" fmla="*/ 940910 h 1530955"/>
                    <a:gd name="connsiteX3" fmla="*/ 20660 w 449162"/>
                    <a:gd name="connsiteY3" fmla="*/ 1276968 h 1530955"/>
                    <a:gd name="connsiteX4" fmla="*/ 177090 w 449162"/>
                    <a:gd name="connsiteY4" fmla="*/ 691867 h 1530955"/>
                    <a:gd name="connsiteX5" fmla="*/ 436261 w 449162"/>
                    <a:gd name="connsiteY5" fmla="*/ 323889 h 1530955"/>
                    <a:gd name="connsiteX6" fmla="*/ 389928 w 449162"/>
                    <a:gd name="connsiteY6" fmla="*/ 21178 h 1530955"/>
                    <a:gd name="connsiteX7" fmla="*/ 215751 w 449162"/>
                    <a:gd name="connsiteY7" fmla="*/ 61335 h 1530955"/>
                    <a:gd name="connsiteX8" fmla="*/ 184689 w 449162"/>
                    <a:gd name="connsiteY8" fmla="*/ 348954 h 1530955"/>
                    <a:gd name="connsiteX9" fmla="*/ 233795 w 449162"/>
                    <a:gd name="connsiteY9" fmla="*/ 854393 h 1530955"/>
                    <a:gd name="connsiteX0" fmla="*/ 63809 w 454475"/>
                    <a:gd name="connsiteY0" fmla="*/ 1529125 h 1529125"/>
                    <a:gd name="connsiteX1" fmla="*/ 58333 w 454475"/>
                    <a:gd name="connsiteY1" fmla="*/ 1055134 h 1529125"/>
                    <a:gd name="connsiteX2" fmla="*/ 279109 w 454475"/>
                    <a:gd name="connsiteY2" fmla="*/ 939080 h 1529125"/>
                    <a:gd name="connsiteX3" fmla="*/ 20660 w 454475"/>
                    <a:gd name="connsiteY3" fmla="*/ 1275138 h 1529125"/>
                    <a:gd name="connsiteX4" fmla="*/ 177090 w 454475"/>
                    <a:gd name="connsiteY4" fmla="*/ 690037 h 1529125"/>
                    <a:gd name="connsiteX5" fmla="*/ 436261 w 454475"/>
                    <a:gd name="connsiteY5" fmla="*/ 322059 h 1529125"/>
                    <a:gd name="connsiteX6" fmla="*/ 408811 w 454475"/>
                    <a:gd name="connsiteY6" fmla="*/ 21858 h 1529125"/>
                    <a:gd name="connsiteX7" fmla="*/ 215751 w 454475"/>
                    <a:gd name="connsiteY7" fmla="*/ 59505 h 1529125"/>
                    <a:gd name="connsiteX8" fmla="*/ 184689 w 454475"/>
                    <a:gd name="connsiteY8" fmla="*/ 347124 h 1529125"/>
                    <a:gd name="connsiteX9" fmla="*/ 233795 w 454475"/>
                    <a:gd name="connsiteY9" fmla="*/ 852563 h 1529125"/>
                    <a:gd name="connsiteX0" fmla="*/ 63809 w 454475"/>
                    <a:gd name="connsiteY0" fmla="*/ 1529125 h 1529125"/>
                    <a:gd name="connsiteX1" fmla="*/ 58333 w 454475"/>
                    <a:gd name="connsiteY1" fmla="*/ 1055134 h 1529125"/>
                    <a:gd name="connsiteX2" fmla="*/ 279109 w 454475"/>
                    <a:gd name="connsiteY2" fmla="*/ 939080 h 1529125"/>
                    <a:gd name="connsiteX3" fmla="*/ 20660 w 454475"/>
                    <a:gd name="connsiteY3" fmla="*/ 1275138 h 1529125"/>
                    <a:gd name="connsiteX4" fmla="*/ 177090 w 454475"/>
                    <a:gd name="connsiteY4" fmla="*/ 690037 h 1529125"/>
                    <a:gd name="connsiteX5" fmla="*/ 436261 w 454475"/>
                    <a:gd name="connsiteY5" fmla="*/ 322059 h 1529125"/>
                    <a:gd name="connsiteX6" fmla="*/ 408811 w 454475"/>
                    <a:gd name="connsiteY6" fmla="*/ 21858 h 1529125"/>
                    <a:gd name="connsiteX7" fmla="*/ 215751 w 454475"/>
                    <a:gd name="connsiteY7" fmla="*/ 59505 h 1529125"/>
                    <a:gd name="connsiteX8" fmla="*/ 249175 w 454475"/>
                    <a:gd name="connsiteY8" fmla="*/ 341848 h 1529125"/>
                    <a:gd name="connsiteX9" fmla="*/ 233795 w 454475"/>
                    <a:gd name="connsiteY9" fmla="*/ 852563 h 1529125"/>
                    <a:gd name="connsiteX0" fmla="*/ 63809 w 453737"/>
                    <a:gd name="connsiteY0" fmla="*/ 1533379 h 1533379"/>
                    <a:gd name="connsiteX1" fmla="*/ 58333 w 453737"/>
                    <a:gd name="connsiteY1" fmla="*/ 1059388 h 1533379"/>
                    <a:gd name="connsiteX2" fmla="*/ 279109 w 453737"/>
                    <a:gd name="connsiteY2" fmla="*/ 943334 h 1533379"/>
                    <a:gd name="connsiteX3" fmla="*/ 20660 w 453737"/>
                    <a:gd name="connsiteY3" fmla="*/ 1279392 h 1533379"/>
                    <a:gd name="connsiteX4" fmla="*/ 177090 w 453737"/>
                    <a:gd name="connsiteY4" fmla="*/ 694291 h 1533379"/>
                    <a:gd name="connsiteX5" fmla="*/ 436261 w 453737"/>
                    <a:gd name="connsiteY5" fmla="*/ 326313 h 1533379"/>
                    <a:gd name="connsiteX6" fmla="*/ 408811 w 453737"/>
                    <a:gd name="connsiteY6" fmla="*/ 26112 h 1533379"/>
                    <a:gd name="connsiteX7" fmla="*/ 236178 w 453737"/>
                    <a:gd name="connsiteY7" fmla="*/ 52627 h 1533379"/>
                    <a:gd name="connsiteX8" fmla="*/ 249175 w 453737"/>
                    <a:gd name="connsiteY8" fmla="*/ 346102 h 1533379"/>
                    <a:gd name="connsiteX9" fmla="*/ 233795 w 453737"/>
                    <a:gd name="connsiteY9" fmla="*/ 856817 h 1533379"/>
                    <a:gd name="connsiteX0" fmla="*/ 63809 w 453737"/>
                    <a:gd name="connsiteY0" fmla="*/ 1533379 h 1533379"/>
                    <a:gd name="connsiteX1" fmla="*/ 58333 w 453737"/>
                    <a:gd name="connsiteY1" fmla="*/ 1059388 h 1533379"/>
                    <a:gd name="connsiteX2" fmla="*/ 279109 w 453737"/>
                    <a:gd name="connsiteY2" fmla="*/ 943334 h 1533379"/>
                    <a:gd name="connsiteX3" fmla="*/ 20660 w 453737"/>
                    <a:gd name="connsiteY3" fmla="*/ 1279392 h 1533379"/>
                    <a:gd name="connsiteX4" fmla="*/ 177090 w 453737"/>
                    <a:gd name="connsiteY4" fmla="*/ 694291 h 1533379"/>
                    <a:gd name="connsiteX5" fmla="*/ 436261 w 453737"/>
                    <a:gd name="connsiteY5" fmla="*/ 326313 h 1533379"/>
                    <a:gd name="connsiteX6" fmla="*/ 408811 w 453737"/>
                    <a:gd name="connsiteY6" fmla="*/ 26112 h 1533379"/>
                    <a:gd name="connsiteX7" fmla="*/ 236178 w 453737"/>
                    <a:gd name="connsiteY7" fmla="*/ 52627 h 1533379"/>
                    <a:gd name="connsiteX8" fmla="*/ 204344 w 453737"/>
                    <a:gd name="connsiteY8" fmla="*/ 347067 h 1533379"/>
                    <a:gd name="connsiteX9" fmla="*/ 233795 w 453737"/>
                    <a:gd name="connsiteY9" fmla="*/ 856817 h 1533379"/>
                    <a:gd name="connsiteX0" fmla="*/ 63809 w 457343"/>
                    <a:gd name="connsiteY0" fmla="*/ 1520533 h 1520533"/>
                    <a:gd name="connsiteX1" fmla="*/ 58333 w 457343"/>
                    <a:gd name="connsiteY1" fmla="*/ 1046542 h 1520533"/>
                    <a:gd name="connsiteX2" fmla="*/ 279109 w 457343"/>
                    <a:gd name="connsiteY2" fmla="*/ 930488 h 1520533"/>
                    <a:gd name="connsiteX3" fmla="*/ 20660 w 457343"/>
                    <a:gd name="connsiteY3" fmla="*/ 1266546 h 1520533"/>
                    <a:gd name="connsiteX4" fmla="*/ 177090 w 457343"/>
                    <a:gd name="connsiteY4" fmla="*/ 681445 h 1520533"/>
                    <a:gd name="connsiteX5" fmla="*/ 436261 w 457343"/>
                    <a:gd name="connsiteY5" fmla="*/ 313467 h 1520533"/>
                    <a:gd name="connsiteX6" fmla="*/ 419084 w 457343"/>
                    <a:gd name="connsiteY6" fmla="*/ 35402 h 1520533"/>
                    <a:gd name="connsiteX7" fmla="*/ 236178 w 457343"/>
                    <a:gd name="connsiteY7" fmla="*/ 39781 h 1520533"/>
                    <a:gd name="connsiteX8" fmla="*/ 204344 w 457343"/>
                    <a:gd name="connsiteY8" fmla="*/ 334221 h 1520533"/>
                    <a:gd name="connsiteX9" fmla="*/ 233795 w 457343"/>
                    <a:gd name="connsiteY9" fmla="*/ 843971 h 1520533"/>
                    <a:gd name="connsiteX0" fmla="*/ 63809 w 457343"/>
                    <a:gd name="connsiteY0" fmla="*/ 1520533 h 1520533"/>
                    <a:gd name="connsiteX1" fmla="*/ 58333 w 457343"/>
                    <a:gd name="connsiteY1" fmla="*/ 1046542 h 1520533"/>
                    <a:gd name="connsiteX2" fmla="*/ 279109 w 457343"/>
                    <a:gd name="connsiteY2" fmla="*/ 930488 h 1520533"/>
                    <a:gd name="connsiteX3" fmla="*/ 20660 w 457343"/>
                    <a:gd name="connsiteY3" fmla="*/ 1266546 h 1520533"/>
                    <a:gd name="connsiteX4" fmla="*/ 177090 w 457343"/>
                    <a:gd name="connsiteY4" fmla="*/ 681445 h 1520533"/>
                    <a:gd name="connsiteX5" fmla="*/ 436261 w 457343"/>
                    <a:gd name="connsiteY5" fmla="*/ 313467 h 1520533"/>
                    <a:gd name="connsiteX6" fmla="*/ 419084 w 457343"/>
                    <a:gd name="connsiteY6" fmla="*/ 35402 h 1520533"/>
                    <a:gd name="connsiteX7" fmla="*/ 236178 w 457343"/>
                    <a:gd name="connsiteY7" fmla="*/ 39781 h 1520533"/>
                    <a:gd name="connsiteX8" fmla="*/ 204344 w 457343"/>
                    <a:gd name="connsiteY8" fmla="*/ 334221 h 1520533"/>
                    <a:gd name="connsiteX9" fmla="*/ 272214 w 457343"/>
                    <a:gd name="connsiteY9" fmla="*/ 786766 h 152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343" h="1520533">
                      <a:moveTo>
                        <a:pt x="63809" y="1520533"/>
                      </a:moveTo>
                      <a:cubicBezTo>
                        <a:pt x="49727" y="1489691"/>
                        <a:pt x="307390" y="1118137"/>
                        <a:pt x="58333" y="1046542"/>
                      </a:cubicBezTo>
                      <a:cubicBezTo>
                        <a:pt x="-99872" y="976637"/>
                        <a:pt x="94061" y="787327"/>
                        <a:pt x="279109" y="930488"/>
                      </a:cubicBezTo>
                      <a:cubicBezTo>
                        <a:pt x="424277" y="1136721"/>
                        <a:pt x="37199" y="1305106"/>
                        <a:pt x="20660" y="1266546"/>
                      </a:cubicBezTo>
                      <a:cubicBezTo>
                        <a:pt x="4121" y="1227986"/>
                        <a:pt x="107823" y="840291"/>
                        <a:pt x="177090" y="681445"/>
                      </a:cubicBezTo>
                      <a:cubicBezTo>
                        <a:pt x="246357" y="522599"/>
                        <a:pt x="395929" y="421141"/>
                        <a:pt x="436261" y="313467"/>
                      </a:cubicBezTo>
                      <a:cubicBezTo>
                        <a:pt x="476593" y="205793"/>
                        <a:pt x="452431" y="81016"/>
                        <a:pt x="419084" y="35402"/>
                      </a:cubicBezTo>
                      <a:cubicBezTo>
                        <a:pt x="385737" y="-10212"/>
                        <a:pt x="270385" y="-14848"/>
                        <a:pt x="236178" y="39781"/>
                      </a:cubicBezTo>
                      <a:cubicBezTo>
                        <a:pt x="201971" y="94410"/>
                        <a:pt x="198338" y="209724"/>
                        <a:pt x="204344" y="334221"/>
                      </a:cubicBezTo>
                      <a:cubicBezTo>
                        <a:pt x="210350" y="458718"/>
                        <a:pt x="374581" y="575701"/>
                        <a:pt x="272214" y="786766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1C36A1-CFA5-482C-AE80-61D642A54278}"/>
                  </a:ext>
                </a:extLst>
              </p:cNvPr>
              <p:cNvGrpSpPr/>
              <p:nvPr/>
            </p:nvGrpSpPr>
            <p:grpSpPr>
              <a:xfrm>
                <a:off x="3689927" y="3219854"/>
                <a:ext cx="1401220" cy="1682359"/>
                <a:chOff x="3689927" y="3219854"/>
                <a:chExt cx="1401220" cy="1682359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48D270E-EBFF-40B9-A8CE-782A6E790D32}"/>
                    </a:ext>
                  </a:extLst>
                </p:cNvPr>
                <p:cNvSpPr/>
                <p:nvPr/>
              </p:nvSpPr>
              <p:spPr>
                <a:xfrm rot="21383250" flipH="1">
                  <a:off x="3771180" y="3219854"/>
                  <a:ext cx="539923" cy="153265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9194" h="1658678">
                      <a:moveTo>
                        <a:pt x="218122" y="1658678"/>
                      </a:moveTo>
                      <a:cubicBezTo>
                        <a:pt x="198214" y="1465775"/>
                        <a:pt x="43147" y="1306885"/>
                        <a:pt x="89442" y="1052260"/>
                      </a:cubicBezTo>
                      <a:cubicBezTo>
                        <a:pt x="135737" y="797635"/>
                        <a:pt x="500106" y="266560"/>
                        <a:pt x="495895" y="130925"/>
                      </a:cubicBezTo>
                      <a:cubicBezTo>
                        <a:pt x="491684" y="-4710"/>
                        <a:pt x="139308" y="194297"/>
                        <a:pt x="64177" y="238451"/>
                      </a:cubicBezTo>
                      <a:cubicBezTo>
                        <a:pt x="-10954" y="282605"/>
                        <a:pt x="-23724" y="331450"/>
                        <a:pt x="45107" y="395851"/>
                      </a:cubicBezTo>
                      <a:cubicBezTo>
                        <a:pt x="113938" y="460252"/>
                        <a:pt x="440008" y="677710"/>
                        <a:pt x="477166" y="624860"/>
                      </a:cubicBezTo>
                      <a:cubicBezTo>
                        <a:pt x="514324" y="572010"/>
                        <a:pt x="191169" y="310783"/>
                        <a:pt x="268055" y="78750"/>
                      </a:cubicBezTo>
                      <a:cubicBezTo>
                        <a:pt x="320228" y="-62667"/>
                        <a:pt x="316772" y="64530"/>
                        <a:pt x="539194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218416 w 539923"/>
                            <a:gd name="connsiteY0" fmla="*/ 1532653 h 1532653"/>
                            <a:gd name="connsiteX1" fmla="*/ 89562 w 539923"/>
                            <a:gd name="connsiteY1" fmla="*/ 972310 h 1532653"/>
                            <a:gd name="connsiteX2" fmla="*/ 496565 w 539923"/>
                            <a:gd name="connsiteY2" fmla="*/ 120977 h 1532653"/>
                            <a:gd name="connsiteX3" fmla="*/ 64263 w 539923"/>
                            <a:gd name="connsiteY3" fmla="*/ 220333 h 1532653"/>
                            <a:gd name="connsiteX4" fmla="*/ 45167 w 539923"/>
                            <a:gd name="connsiteY4" fmla="*/ 365774 h 1532653"/>
                            <a:gd name="connsiteX5" fmla="*/ 477811 w 539923"/>
                            <a:gd name="connsiteY5" fmla="*/ 577383 h 1532653"/>
                            <a:gd name="connsiteX6" fmla="*/ 268417 w 539923"/>
                            <a:gd name="connsiteY6" fmla="*/ 72766 h 1532653"/>
                            <a:gd name="connsiteX7" fmla="*/ 539923 w 539923"/>
                            <a:gd name="connsiteY7" fmla="*/ 0 h 153265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539923" h="1532653" extrusionOk="0">
                              <a:moveTo>
                                <a:pt x="218416" y="1532653"/>
                              </a:moveTo>
                              <a:cubicBezTo>
                                <a:pt x="173640" y="1339084"/>
                                <a:pt x="-578" y="1224020"/>
                                <a:pt x="89562" y="972310"/>
                              </a:cubicBezTo>
                              <a:cubicBezTo>
                                <a:pt x="141521" y="738210"/>
                                <a:pt x="489678" y="246659"/>
                                <a:pt x="496565" y="120977"/>
                              </a:cubicBezTo>
                              <a:cubicBezTo>
                                <a:pt x="478968" y="8714"/>
                                <a:pt x="138752" y="183645"/>
                                <a:pt x="64263" y="220333"/>
                              </a:cubicBezTo>
                              <a:cubicBezTo>
                                <a:pt x="-14824" y="259023"/>
                                <a:pt x="-16605" y="309683"/>
                                <a:pt x="45167" y="365774"/>
                              </a:cubicBezTo>
                              <a:cubicBezTo>
                                <a:pt x="124710" y="426542"/>
                                <a:pt x="441699" y="623960"/>
                                <a:pt x="477811" y="577383"/>
                              </a:cubicBezTo>
                              <a:cubicBezTo>
                                <a:pt x="503044" y="526715"/>
                                <a:pt x="158275" y="318381"/>
                                <a:pt x="268417" y="72766"/>
                              </a:cubicBezTo>
                              <a:cubicBezTo>
                                <a:pt x="320359" y="-60780"/>
                                <a:pt x="303864" y="78160"/>
                                <a:pt x="539923" y="0"/>
                              </a:cubicBezTo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BE660391-764C-4F0E-A229-92532630F1AF}"/>
                    </a:ext>
                  </a:extLst>
                </p:cNvPr>
                <p:cNvSpPr/>
                <p:nvPr/>
              </p:nvSpPr>
              <p:spPr>
                <a:xfrm rot="238491">
                  <a:off x="3689927" y="4143052"/>
                  <a:ext cx="501823" cy="683471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358281 w 679353"/>
                    <a:gd name="connsiteY0" fmla="*/ 1658678 h 1658678"/>
                    <a:gd name="connsiteX1" fmla="*/ 229601 w 679353"/>
                    <a:gd name="connsiteY1" fmla="*/ 1052260 h 1658678"/>
                    <a:gd name="connsiteX2" fmla="*/ 636054 w 679353"/>
                    <a:gd name="connsiteY2" fmla="*/ 130925 h 1658678"/>
                    <a:gd name="connsiteX3" fmla="*/ 21339 w 679353"/>
                    <a:gd name="connsiteY3" fmla="*/ 1066639 h 1658678"/>
                    <a:gd name="connsiteX4" fmla="*/ 185266 w 679353"/>
                    <a:gd name="connsiteY4" fmla="*/ 395851 h 1658678"/>
                    <a:gd name="connsiteX5" fmla="*/ 617325 w 679353"/>
                    <a:gd name="connsiteY5" fmla="*/ 624860 h 1658678"/>
                    <a:gd name="connsiteX6" fmla="*/ 408214 w 679353"/>
                    <a:gd name="connsiteY6" fmla="*/ 78750 h 1658678"/>
                    <a:gd name="connsiteX7" fmla="*/ 679353 w 679353"/>
                    <a:gd name="connsiteY7" fmla="*/ 0 h 1658678"/>
                    <a:gd name="connsiteX0" fmla="*/ 379357 w 700429"/>
                    <a:gd name="connsiteY0" fmla="*/ 1658678 h 1658678"/>
                    <a:gd name="connsiteX1" fmla="*/ 250677 w 700429"/>
                    <a:gd name="connsiteY1" fmla="*/ 1052260 h 1658678"/>
                    <a:gd name="connsiteX2" fmla="*/ 657130 w 700429"/>
                    <a:gd name="connsiteY2" fmla="*/ 130925 h 1658678"/>
                    <a:gd name="connsiteX3" fmla="*/ 42415 w 700429"/>
                    <a:gd name="connsiteY3" fmla="*/ 1066639 h 1658678"/>
                    <a:gd name="connsiteX4" fmla="*/ 117998 w 700429"/>
                    <a:gd name="connsiteY4" fmla="*/ 1275005 h 1658678"/>
                    <a:gd name="connsiteX5" fmla="*/ 638401 w 700429"/>
                    <a:gd name="connsiteY5" fmla="*/ 624860 h 1658678"/>
                    <a:gd name="connsiteX6" fmla="*/ 429290 w 700429"/>
                    <a:gd name="connsiteY6" fmla="*/ 78750 h 1658678"/>
                    <a:gd name="connsiteX7" fmla="*/ 700429 w 700429"/>
                    <a:gd name="connsiteY7" fmla="*/ 0 h 1658678"/>
                    <a:gd name="connsiteX0" fmla="*/ 370645 w 691717"/>
                    <a:gd name="connsiteY0" fmla="*/ 1658678 h 1658678"/>
                    <a:gd name="connsiteX1" fmla="*/ 241965 w 691717"/>
                    <a:gd name="connsiteY1" fmla="*/ 1052260 h 1658678"/>
                    <a:gd name="connsiteX2" fmla="*/ 648418 w 691717"/>
                    <a:gd name="connsiteY2" fmla="*/ 130925 h 1658678"/>
                    <a:gd name="connsiteX3" fmla="*/ 33703 w 691717"/>
                    <a:gd name="connsiteY3" fmla="*/ 1066639 h 1658678"/>
                    <a:gd name="connsiteX4" fmla="*/ 109286 w 691717"/>
                    <a:gd name="connsiteY4" fmla="*/ 1275005 h 1658678"/>
                    <a:gd name="connsiteX5" fmla="*/ 352037 w 691717"/>
                    <a:gd name="connsiteY5" fmla="*/ 828722 h 1658678"/>
                    <a:gd name="connsiteX6" fmla="*/ 420578 w 691717"/>
                    <a:gd name="connsiteY6" fmla="*/ 78750 h 1658678"/>
                    <a:gd name="connsiteX7" fmla="*/ 691717 w 691717"/>
                    <a:gd name="connsiteY7" fmla="*/ 0 h 1658678"/>
                    <a:gd name="connsiteX0" fmla="*/ 341763 w 662835"/>
                    <a:gd name="connsiteY0" fmla="*/ 1658678 h 1658678"/>
                    <a:gd name="connsiteX1" fmla="*/ 213083 w 662835"/>
                    <a:gd name="connsiteY1" fmla="*/ 1052260 h 1658678"/>
                    <a:gd name="connsiteX2" fmla="*/ 196749 w 662835"/>
                    <a:gd name="connsiteY2" fmla="*/ 672433 h 1658678"/>
                    <a:gd name="connsiteX3" fmla="*/ 4821 w 662835"/>
                    <a:gd name="connsiteY3" fmla="*/ 1066639 h 1658678"/>
                    <a:gd name="connsiteX4" fmla="*/ 80404 w 662835"/>
                    <a:gd name="connsiteY4" fmla="*/ 1275005 h 1658678"/>
                    <a:gd name="connsiteX5" fmla="*/ 323155 w 662835"/>
                    <a:gd name="connsiteY5" fmla="*/ 828722 h 1658678"/>
                    <a:gd name="connsiteX6" fmla="*/ 391696 w 662835"/>
                    <a:gd name="connsiteY6" fmla="*/ 78750 h 1658678"/>
                    <a:gd name="connsiteX7" fmla="*/ 662835 w 662835"/>
                    <a:gd name="connsiteY7" fmla="*/ 0 h 1658678"/>
                    <a:gd name="connsiteX0" fmla="*/ 318886 w 639958"/>
                    <a:gd name="connsiteY0" fmla="*/ 1658678 h 1658678"/>
                    <a:gd name="connsiteX1" fmla="*/ 190206 w 639958"/>
                    <a:gd name="connsiteY1" fmla="*/ 1052260 h 1658678"/>
                    <a:gd name="connsiteX2" fmla="*/ 173872 w 639958"/>
                    <a:gd name="connsiteY2" fmla="*/ 672433 h 1658678"/>
                    <a:gd name="connsiteX3" fmla="*/ 7184 w 639958"/>
                    <a:gd name="connsiteY3" fmla="*/ 614320 h 1658678"/>
                    <a:gd name="connsiteX4" fmla="*/ 57527 w 639958"/>
                    <a:gd name="connsiteY4" fmla="*/ 1275005 h 1658678"/>
                    <a:gd name="connsiteX5" fmla="*/ 300278 w 639958"/>
                    <a:gd name="connsiteY5" fmla="*/ 828722 h 1658678"/>
                    <a:gd name="connsiteX6" fmla="*/ 368819 w 639958"/>
                    <a:gd name="connsiteY6" fmla="*/ 78750 h 1658678"/>
                    <a:gd name="connsiteX7" fmla="*/ 639958 w 639958"/>
                    <a:gd name="connsiteY7" fmla="*/ 0 h 1658678"/>
                    <a:gd name="connsiteX0" fmla="*/ 332086 w 653158"/>
                    <a:gd name="connsiteY0" fmla="*/ 1658678 h 1658678"/>
                    <a:gd name="connsiteX1" fmla="*/ 203406 w 653158"/>
                    <a:gd name="connsiteY1" fmla="*/ 1052260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2086 w 653158"/>
                    <a:gd name="connsiteY0" fmla="*/ 1658678 h 1658678"/>
                    <a:gd name="connsiteX1" fmla="*/ 506298 w 653158"/>
                    <a:gd name="connsiteY1" fmla="*/ 994924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3257 w 654329"/>
                    <a:gd name="connsiteY0" fmla="*/ 1658678 h 1658678"/>
                    <a:gd name="connsiteX1" fmla="*/ 507469 w 654329"/>
                    <a:gd name="connsiteY1" fmla="*/ 994924 h 1658678"/>
                    <a:gd name="connsiteX2" fmla="*/ 371240 w 654329"/>
                    <a:gd name="connsiteY2" fmla="*/ 564131 h 1658678"/>
                    <a:gd name="connsiteX3" fmla="*/ 21555 w 654329"/>
                    <a:gd name="connsiteY3" fmla="*/ 614320 h 1658678"/>
                    <a:gd name="connsiteX4" fmla="*/ 71898 w 654329"/>
                    <a:gd name="connsiteY4" fmla="*/ 1275005 h 1658678"/>
                    <a:gd name="connsiteX5" fmla="*/ 352510 w 654329"/>
                    <a:gd name="connsiteY5" fmla="*/ 745903 h 1658678"/>
                    <a:gd name="connsiteX6" fmla="*/ 383190 w 654329"/>
                    <a:gd name="connsiteY6" fmla="*/ 78750 h 1658678"/>
                    <a:gd name="connsiteX7" fmla="*/ 654329 w 654329"/>
                    <a:gd name="connsiteY7" fmla="*/ 0 h 1658678"/>
                    <a:gd name="connsiteX0" fmla="*/ 318701 w 639773"/>
                    <a:gd name="connsiteY0" fmla="*/ 1658678 h 1658678"/>
                    <a:gd name="connsiteX1" fmla="*/ 492913 w 639773"/>
                    <a:gd name="connsiteY1" fmla="*/ 994924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501149 w 639773"/>
                    <a:gd name="connsiteY6" fmla="*/ 658482 h 1658678"/>
                    <a:gd name="connsiteX7" fmla="*/ 639773 w 639773"/>
                    <a:gd name="connsiteY7" fmla="*/ 0 h 1658678"/>
                    <a:gd name="connsiteX0" fmla="*/ 317764 w 638836"/>
                    <a:gd name="connsiteY0" fmla="*/ 1658678 h 1658678"/>
                    <a:gd name="connsiteX1" fmla="*/ 220635 w 638836"/>
                    <a:gd name="connsiteY1" fmla="*/ 1173302 h 1658678"/>
                    <a:gd name="connsiteX2" fmla="*/ 355747 w 638836"/>
                    <a:gd name="connsiteY2" fmla="*/ 564131 h 1658678"/>
                    <a:gd name="connsiteX3" fmla="*/ 6062 w 638836"/>
                    <a:gd name="connsiteY3" fmla="*/ 614320 h 1658678"/>
                    <a:gd name="connsiteX4" fmla="*/ 138438 w 638836"/>
                    <a:gd name="connsiteY4" fmla="*/ 981954 h 1658678"/>
                    <a:gd name="connsiteX5" fmla="*/ 198191 w 638836"/>
                    <a:gd name="connsiteY5" fmla="*/ 726791 h 1658678"/>
                    <a:gd name="connsiteX6" fmla="*/ 500212 w 638836"/>
                    <a:gd name="connsiteY6" fmla="*/ 658482 h 1658678"/>
                    <a:gd name="connsiteX7" fmla="*/ 638836 w 638836"/>
                    <a:gd name="connsiteY7" fmla="*/ 0 h 1658678"/>
                    <a:gd name="connsiteX0" fmla="*/ 318867 w 639939"/>
                    <a:gd name="connsiteY0" fmla="*/ 1658678 h 1658678"/>
                    <a:gd name="connsiteX1" fmla="*/ 221738 w 639939"/>
                    <a:gd name="connsiteY1" fmla="*/ 1173302 h 1658678"/>
                    <a:gd name="connsiteX2" fmla="*/ 356850 w 639939"/>
                    <a:gd name="connsiteY2" fmla="*/ 564131 h 1658678"/>
                    <a:gd name="connsiteX3" fmla="*/ 380683 w 639939"/>
                    <a:gd name="connsiteY3" fmla="*/ 1001490 h 1658678"/>
                    <a:gd name="connsiteX4" fmla="*/ 7165 w 639939"/>
                    <a:gd name="connsiteY4" fmla="*/ 614320 h 1658678"/>
                    <a:gd name="connsiteX5" fmla="*/ 139541 w 639939"/>
                    <a:gd name="connsiteY5" fmla="*/ 981954 h 1658678"/>
                    <a:gd name="connsiteX6" fmla="*/ 199294 w 639939"/>
                    <a:gd name="connsiteY6" fmla="*/ 726791 h 1658678"/>
                    <a:gd name="connsiteX7" fmla="*/ 501315 w 639939"/>
                    <a:gd name="connsiteY7" fmla="*/ 658482 h 1658678"/>
                    <a:gd name="connsiteX8" fmla="*/ 639939 w 639939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258497 w 517753"/>
                    <a:gd name="connsiteY3" fmla="*/ 1001490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428874 w 517753"/>
                    <a:gd name="connsiteY3" fmla="*/ 931413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439514"/>
                    <a:gd name="connsiteY0" fmla="*/ 1097407 h 1097407"/>
                    <a:gd name="connsiteX1" fmla="*/ 99552 w 439514"/>
                    <a:gd name="connsiteY1" fmla="*/ 612031 h 1097407"/>
                    <a:gd name="connsiteX2" fmla="*/ 234664 w 439514"/>
                    <a:gd name="connsiteY2" fmla="*/ 2860 h 1097407"/>
                    <a:gd name="connsiteX3" fmla="*/ 428874 w 439514"/>
                    <a:gd name="connsiteY3" fmla="*/ 370142 h 1097407"/>
                    <a:gd name="connsiteX4" fmla="*/ 333008 w 439514"/>
                    <a:gd name="connsiteY4" fmla="*/ 600928 h 1097407"/>
                    <a:gd name="connsiteX5" fmla="*/ 17355 w 439514"/>
                    <a:gd name="connsiteY5" fmla="*/ 420683 h 1097407"/>
                    <a:gd name="connsiteX6" fmla="*/ 77108 w 439514"/>
                    <a:gd name="connsiteY6" fmla="*/ 165520 h 1097407"/>
                    <a:gd name="connsiteX7" fmla="*/ 379129 w 439514"/>
                    <a:gd name="connsiteY7" fmla="*/ 97211 h 1097407"/>
                    <a:gd name="connsiteX8" fmla="*/ 265344 w 439514"/>
                    <a:gd name="connsiteY8" fmla="*/ 681011 h 1097407"/>
                    <a:gd name="connsiteX0" fmla="*/ 196681 w 457364"/>
                    <a:gd name="connsiteY0" fmla="*/ 1097407 h 1097407"/>
                    <a:gd name="connsiteX1" fmla="*/ 99552 w 457364"/>
                    <a:gd name="connsiteY1" fmla="*/ 612031 h 1097407"/>
                    <a:gd name="connsiteX2" fmla="*/ 234664 w 457364"/>
                    <a:gd name="connsiteY2" fmla="*/ 2860 h 1097407"/>
                    <a:gd name="connsiteX3" fmla="*/ 428874 w 457364"/>
                    <a:gd name="connsiteY3" fmla="*/ 370142 h 1097407"/>
                    <a:gd name="connsiteX4" fmla="*/ 333008 w 457364"/>
                    <a:gd name="connsiteY4" fmla="*/ 600928 h 1097407"/>
                    <a:gd name="connsiteX5" fmla="*/ 17355 w 457364"/>
                    <a:gd name="connsiteY5" fmla="*/ 420683 h 1097407"/>
                    <a:gd name="connsiteX6" fmla="*/ 77108 w 457364"/>
                    <a:gd name="connsiteY6" fmla="*/ 165520 h 1097407"/>
                    <a:gd name="connsiteX7" fmla="*/ 379129 w 457364"/>
                    <a:gd name="connsiteY7" fmla="*/ 97211 h 1097407"/>
                    <a:gd name="connsiteX8" fmla="*/ 265344 w 457364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5977 w 511793"/>
                    <a:gd name="connsiteY0" fmla="*/ 1097407 h 1097407"/>
                    <a:gd name="connsiteX1" fmla="*/ 98848 w 511793"/>
                    <a:gd name="connsiteY1" fmla="*/ 612031 h 1097407"/>
                    <a:gd name="connsiteX2" fmla="*/ 233960 w 511793"/>
                    <a:gd name="connsiteY2" fmla="*/ 2860 h 1097407"/>
                    <a:gd name="connsiteX3" fmla="*/ 428170 w 511793"/>
                    <a:gd name="connsiteY3" fmla="*/ 370142 h 1097407"/>
                    <a:gd name="connsiteX4" fmla="*/ 332304 w 511793"/>
                    <a:gd name="connsiteY4" fmla="*/ 600928 h 1097407"/>
                    <a:gd name="connsiteX5" fmla="*/ 16651 w 511793"/>
                    <a:gd name="connsiteY5" fmla="*/ 420683 h 1097407"/>
                    <a:gd name="connsiteX6" fmla="*/ 76404 w 511793"/>
                    <a:gd name="connsiteY6" fmla="*/ 165520 h 1097407"/>
                    <a:gd name="connsiteX7" fmla="*/ 353184 w 511793"/>
                    <a:gd name="connsiteY7" fmla="*/ 186400 h 1097407"/>
                    <a:gd name="connsiteX8" fmla="*/ 264640 w 511793"/>
                    <a:gd name="connsiteY8" fmla="*/ 681011 h 1097407"/>
                    <a:gd name="connsiteX0" fmla="*/ 195977 w 511793"/>
                    <a:gd name="connsiteY0" fmla="*/ 1096187 h 1096187"/>
                    <a:gd name="connsiteX1" fmla="*/ 98848 w 511793"/>
                    <a:gd name="connsiteY1" fmla="*/ 610811 h 1096187"/>
                    <a:gd name="connsiteX2" fmla="*/ 233960 w 511793"/>
                    <a:gd name="connsiteY2" fmla="*/ 1640 h 1096187"/>
                    <a:gd name="connsiteX3" fmla="*/ 428170 w 511793"/>
                    <a:gd name="connsiteY3" fmla="*/ 419887 h 1096187"/>
                    <a:gd name="connsiteX4" fmla="*/ 332304 w 511793"/>
                    <a:gd name="connsiteY4" fmla="*/ 599708 h 1096187"/>
                    <a:gd name="connsiteX5" fmla="*/ 16651 w 511793"/>
                    <a:gd name="connsiteY5" fmla="*/ 419463 h 1096187"/>
                    <a:gd name="connsiteX6" fmla="*/ 76404 w 511793"/>
                    <a:gd name="connsiteY6" fmla="*/ 164300 h 1096187"/>
                    <a:gd name="connsiteX7" fmla="*/ 353184 w 511793"/>
                    <a:gd name="connsiteY7" fmla="*/ 185180 h 1096187"/>
                    <a:gd name="connsiteX8" fmla="*/ 264640 w 51179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880 h 1096880"/>
                    <a:gd name="connsiteX1" fmla="*/ 89008 w 501953"/>
                    <a:gd name="connsiteY1" fmla="*/ 611504 h 1096880"/>
                    <a:gd name="connsiteX2" fmla="*/ 224120 w 501953"/>
                    <a:gd name="connsiteY2" fmla="*/ 2333 h 1096880"/>
                    <a:gd name="connsiteX3" fmla="*/ 418330 w 501953"/>
                    <a:gd name="connsiteY3" fmla="*/ 420580 h 1096880"/>
                    <a:gd name="connsiteX4" fmla="*/ 183638 w 501953"/>
                    <a:gd name="connsiteY4" fmla="*/ 632255 h 1096880"/>
                    <a:gd name="connsiteX5" fmla="*/ 6811 w 501953"/>
                    <a:gd name="connsiteY5" fmla="*/ 420156 h 1096880"/>
                    <a:gd name="connsiteX6" fmla="*/ 66564 w 501953"/>
                    <a:gd name="connsiteY6" fmla="*/ 164993 h 1096880"/>
                    <a:gd name="connsiteX7" fmla="*/ 343344 w 501953"/>
                    <a:gd name="connsiteY7" fmla="*/ 185873 h 1096880"/>
                    <a:gd name="connsiteX8" fmla="*/ 254800 w 501953"/>
                    <a:gd name="connsiteY8" fmla="*/ 680484 h 1096880"/>
                    <a:gd name="connsiteX0" fmla="*/ 184882 w 464582"/>
                    <a:gd name="connsiteY0" fmla="*/ 1096880 h 1096880"/>
                    <a:gd name="connsiteX1" fmla="*/ 87753 w 464582"/>
                    <a:gd name="connsiteY1" fmla="*/ 611504 h 1096880"/>
                    <a:gd name="connsiteX2" fmla="*/ 222865 w 464582"/>
                    <a:gd name="connsiteY2" fmla="*/ 2333 h 1096880"/>
                    <a:gd name="connsiteX3" fmla="*/ 417075 w 464582"/>
                    <a:gd name="connsiteY3" fmla="*/ 420580 h 1096880"/>
                    <a:gd name="connsiteX4" fmla="*/ 182383 w 464582"/>
                    <a:gd name="connsiteY4" fmla="*/ 632255 h 1096880"/>
                    <a:gd name="connsiteX5" fmla="*/ 5556 w 464582"/>
                    <a:gd name="connsiteY5" fmla="*/ 420156 h 1096880"/>
                    <a:gd name="connsiteX6" fmla="*/ 65309 w 464582"/>
                    <a:gd name="connsiteY6" fmla="*/ 164993 h 1096880"/>
                    <a:gd name="connsiteX7" fmla="*/ 272675 w 464582"/>
                    <a:gd name="connsiteY7" fmla="*/ 115796 h 1096880"/>
                    <a:gd name="connsiteX8" fmla="*/ 253545 w 464582"/>
                    <a:gd name="connsiteY8" fmla="*/ 680484 h 1096880"/>
                    <a:gd name="connsiteX0" fmla="*/ 218282 w 497982"/>
                    <a:gd name="connsiteY0" fmla="*/ 1096880 h 1096880"/>
                    <a:gd name="connsiteX1" fmla="*/ 121153 w 497982"/>
                    <a:gd name="connsiteY1" fmla="*/ 611504 h 1096880"/>
                    <a:gd name="connsiteX2" fmla="*/ 256265 w 497982"/>
                    <a:gd name="connsiteY2" fmla="*/ 2333 h 1096880"/>
                    <a:gd name="connsiteX3" fmla="*/ 450475 w 497982"/>
                    <a:gd name="connsiteY3" fmla="*/ 420580 h 1096880"/>
                    <a:gd name="connsiteX4" fmla="*/ 215783 w 497982"/>
                    <a:gd name="connsiteY4" fmla="*/ 632255 h 1096880"/>
                    <a:gd name="connsiteX5" fmla="*/ 38956 w 497982"/>
                    <a:gd name="connsiteY5" fmla="*/ 420156 h 1096880"/>
                    <a:gd name="connsiteX6" fmla="*/ 22986 w 497982"/>
                    <a:gd name="connsiteY6" fmla="*/ 222329 h 1096880"/>
                    <a:gd name="connsiteX7" fmla="*/ 306075 w 497982"/>
                    <a:gd name="connsiteY7" fmla="*/ 115796 h 1096880"/>
                    <a:gd name="connsiteX8" fmla="*/ 286945 w 497982"/>
                    <a:gd name="connsiteY8" fmla="*/ 680484 h 1096880"/>
                    <a:gd name="connsiteX0" fmla="*/ 230258 w 509958"/>
                    <a:gd name="connsiteY0" fmla="*/ 1096880 h 1096880"/>
                    <a:gd name="connsiteX1" fmla="*/ 133129 w 509958"/>
                    <a:gd name="connsiteY1" fmla="*/ 611504 h 1096880"/>
                    <a:gd name="connsiteX2" fmla="*/ 268241 w 509958"/>
                    <a:gd name="connsiteY2" fmla="*/ 2333 h 1096880"/>
                    <a:gd name="connsiteX3" fmla="*/ 462451 w 509958"/>
                    <a:gd name="connsiteY3" fmla="*/ 420580 h 1096880"/>
                    <a:gd name="connsiteX4" fmla="*/ 227759 w 509958"/>
                    <a:gd name="connsiteY4" fmla="*/ 632255 h 1096880"/>
                    <a:gd name="connsiteX5" fmla="*/ 25690 w 509958"/>
                    <a:gd name="connsiteY5" fmla="*/ 528457 h 1096880"/>
                    <a:gd name="connsiteX6" fmla="*/ 34962 w 509958"/>
                    <a:gd name="connsiteY6" fmla="*/ 222329 h 1096880"/>
                    <a:gd name="connsiteX7" fmla="*/ 318051 w 509958"/>
                    <a:gd name="connsiteY7" fmla="*/ 115796 h 1096880"/>
                    <a:gd name="connsiteX8" fmla="*/ 298921 w 509958"/>
                    <a:gd name="connsiteY8" fmla="*/ 680484 h 1096880"/>
                    <a:gd name="connsiteX0" fmla="*/ 315912 w 595612"/>
                    <a:gd name="connsiteY0" fmla="*/ 1096880 h 1096880"/>
                    <a:gd name="connsiteX1" fmla="*/ 218783 w 595612"/>
                    <a:gd name="connsiteY1" fmla="*/ 611504 h 1096880"/>
                    <a:gd name="connsiteX2" fmla="*/ 353895 w 595612"/>
                    <a:gd name="connsiteY2" fmla="*/ 2333 h 1096880"/>
                    <a:gd name="connsiteX3" fmla="*/ 548105 w 595612"/>
                    <a:gd name="connsiteY3" fmla="*/ 420580 h 1096880"/>
                    <a:gd name="connsiteX4" fmla="*/ 313413 w 595612"/>
                    <a:gd name="connsiteY4" fmla="*/ 632255 h 1096880"/>
                    <a:gd name="connsiteX5" fmla="*/ 111344 w 595612"/>
                    <a:gd name="connsiteY5" fmla="*/ 528457 h 1096880"/>
                    <a:gd name="connsiteX6" fmla="*/ 13341 w 595612"/>
                    <a:gd name="connsiteY6" fmla="*/ 260553 h 1096880"/>
                    <a:gd name="connsiteX7" fmla="*/ 403705 w 595612"/>
                    <a:gd name="connsiteY7" fmla="*/ 115796 h 1096880"/>
                    <a:gd name="connsiteX8" fmla="*/ 384575 w 595612"/>
                    <a:gd name="connsiteY8" fmla="*/ 680484 h 1096880"/>
                    <a:gd name="connsiteX0" fmla="*/ 233910 w 513610"/>
                    <a:gd name="connsiteY0" fmla="*/ 1096880 h 1096880"/>
                    <a:gd name="connsiteX1" fmla="*/ 136781 w 513610"/>
                    <a:gd name="connsiteY1" fmla="*/ 611504 h 1096880"/>
                    <a:gd name="connsiteX2" fmla="*/ 271893 w 513610"/>
                    <a:gd name="connsiteY2" fmla="*/ 2333 h 1096880"/>
                    <a:gd name="connsiteX3" fmla="*/ 466103 w 513610"/>
                    <a:gd name="connsiteY3" fmla="*/ 420580 h 1096880"/>
                    <a:gd name="connsiteX4" fmla="*/ 231411 w 513610"/>
                    <a:gd name="connsiteY4" fmla="*/ 632255 h 1096880"/>
                    <a:gd name="connsiteX5" fmla="*/ 29342 w 513610"/>
                    <a:gd name="connsiteY5" fmla="*/ 528457 h 1096880"/>
                    <a:gd name="connsiteX6" fmla="*/ 32302 w 513610"/>
                    <a:gd name="connsiteY6" fmla="*/ 311519 h 1096880"/>
                    <a:gd name="connsiteX7" fmla="*/ 321703 w 513610"/>
                    <a:gd name="connsiteY7" fmla="*/ 115796 h 1096880"/>
                    <a:gd name="connsiteX8" fmla="*/ 302573 w 513610"/>
                    <a:gd name="connsiteY8" fmla="*/ 680484 h 1096880"/>
                    <a:gd name="connsiteX0" fmla="*/ 216824 w 496524"/>
                    <a:gd name="connsiteY0" fmla="*/ 1096880 h 1096880"/>
                    <a:gd name="connsiteX1" fmla="*/ 119695 w 496524"/>
                    <a:gd name="connsiteY1" fmla="*/ 611504 h 1096880"/>
                    <a:gd name="connsiteX2" fmla="*/ 254807 w 496524"/>
                    <a:gd name="connsiteY2" fmla="*/ 2333 h 1096880"/>
                    <a:gd name="connsiteX3" fmla="*/ 449017 w 496524"/>
                    <a:gd name="connsiteY3" fmla="*/ 420580 h 1096880"/>
                    <a:gd name="connsiteX4" fmla="*/ 214325 w 496524"/>
                    <a:gd name="connsiteY4" fmla="*/ 632255 h 1096880"/>
                    <a:gd name="connsiteX5" fmla="*/ 12256 w 496524"/>
                    <a:gd name="connsiteY5" fmla="*/ 528457 h 1096880"/>
                    <a:gd name="connsiteX6" fmla="*/ 53078 w 496524"/>
                    <a:gd name="connsiteY6" fmla="*/ 349743 h 1096880"/>
                    <a:gd name="connsiteX7" fmla="*/ 304617 w 496524"/>
                    <a:gd name="connsiteY7" fmla="*/ 115796 h 1096880"/>
                    <a:gd name="connsiteX8" fmla="*/ 285487 w 496524"/>
                    <a:gd name="connsiteY8" fmla="*/ 680484 h 1096880"/>
                    <a:gd name="connsiteX0" fmla="*/ 215467 w 475639"/>
                    <a:gd name="connsiteY0" fmla="*/ 1096880 h 1096880"/>
                    <a:gd name="connsiteX1" fmla="*/ 118338 w 475639"/>
                    <a:gd name="connsiteY1" fmla="*/ 611504 h 1096880"/>
                    <a:gd name="connsiteX2" fmla="*/ 253450 w 475639"/>
                    <a:gd name="connsiteY2" fmla="*/ 2333 h 1096880"/>
                    <a:gd name="connsiteX3" fmla="*/ 447660 w 475639"/>
                    <a:gd name="connsiteY3" fmla="*/ 420580 h 1096880"/>
                    <a:gd name="connsiteX4" fmla="*/ 212968 w 475639"/>
                    <a:gd name="connsiteY4" fmla="*/ 632255 h 1096880"/>
                    <a:gd name="connsiteX5" fmla="*/ 10899 w 475639"/>
                    <a:gd name="connsiteY5" fmla="*/ 528457 h 1096880"/>
                    <a:gd name="connsiteX6" fmla="*/ 51721 w 475639"/>
                    <a:gd name="connsiteY6" fmla="*/ 349743 h 1096880"/>
                    <a:gd name="connsiteX7" fmla="*/ 259089 w 475639"/>
                    <a:gd name="connsiteY7" fmla="*/ 275063 h 1096880"/>
                    <a:gd name="connsiteX8" fmla="*/ 284130 w 475639"/>
                    <a:gd name="connsiteY8" fmla="*/ 680484 h 1096880"/>
                    <a:gd name="connsiteX0" fmla="*/ 215467 w 475639"/>
                    <a:gd name="connsiteY0" fmla="*/ 964686 h 964686"/>
                    <a:gd name="connsiteX1" fmla="*/ 118338 w 475639"/>
                    <a:gd name="connsiteY1" fmla="*/ 479310 h 964686"/>
                    <a:gd name="connsiteX2" fmla="*/ 266070 w 475639"/>
                    <a:gd name="connsiteY2" fmla="*/ 3924 h 964686"/>
                    <a:gd name="connsiteX3" fmla="*/ 447660 w 475639"/>
                    <a:gd name="connsiteY3" fmla="*/ 288386 h 964686"/>
                    <a:gd name="connsiteX4" fmla="*/ 212968 w 475639"/>
                    <a:gd name="connsiteY4" fmla="*/ 500061 h 964686"/>
                    <a:gd name="connsiteX5" fmla="*/ 10899 w 475639"/>
                    <a:gd name="connsiteY5" fmla="*/ 396263 h 964686"/>
                    <a:gd name="connsiteX6" fmla="*/ 51721 w 475639"/>
                    <a:gd name="connsiteY6" fmla="*/ 217549 h 964686"/>
                    <a:gd name="connsiteX7" fmla="*/ 259089 w 475639"/>
                    <a:gd name="connsiteY7" fmla="*/ 142869 h 964686"/>
                    <a:gd name="connsiteX8" fmla="*/ 284130 w 475639"/>
                    <a:gd name="connsiteY8" fmla="*/ 548290 h 964686"/>
                    <a:gd name="connsiteX0" fmla="*/ 215467 w 467033"/>
                    <a:gd name="connsiteY0" fmla="*/ 964686 h 964686"/>
                    <a:gd name="connsiteX1" fmla="*/ 118338 w 467033"/>
                    <a:gd name="connsiteY1" fmla="*/ 479310 h 964686"/>
                    <a:gd name="connsiteX2" fmla="*/ 266070 w 467033"/>
                    <a:gd name="connsiteY2" fmla="*/ 3924 h 964686"/>
                    <a:gd name="connsiteX3" fmla="*/ 447660 w 467033"/>
                    <a:gd name="connsiteY3" fmla="*/ 288386 h 964686"/>
                    <a:gd name="connsiteX4" fmla="*/ 212968 w 467033"/>
                    <a:gd name="connsiteY4" fmla="*/ 500061 h 964686"/>
                    <a:gd name="connsiteX5" fmla="*/ 10899 w 467033"/>
                    <a:gd name="connsiteY5" fmla="*/ 396263 h 964686"/>
                    <a:gd name="connsiteX6" fmla="*/ 51721 w 467033"/>
                    <a:gd name="connsiteY6" fmla="*/ 217549 h 964686"/>
                    <a:gd name="connsiteX7" fmla="*/ 259089 w 467033"/>
                    <a:gd name="connsiteY7" fmla="*/ 142869 h 964686"/>
                    <a:gd name="connsiteX8" fmla="*/ 183166 w 467033"/>
                    <a:gd name="connsiteY8" fmla="*/ 338057 h 964686"/>
                    <a:gd name="connsiteX0" fmla="*/ 215467 w 520949"/>
                    <a:gd name="connsiteY0" fmla="*/ 961387 h 961387"/>
                    <a:gd name="connsiteX1" fmla="*/ 118338 w 520949"/>
                    <a:gd name="connsiteY1" fmla="*/ 476011 h 961387"/>
                    <a:gd name="connsiteX2" fmla="*/ 266070 w 520949"/>
                    <a:gd name="connsiteY2" fmla="*/ 625 h 961387"/>
                    <a:gd name="connsiteX3" fmla="*/ 504453 w 520949"/>
                    <a:gd name="connsiteY3" fmla="*/ 387018 h 961387"/>
                    <a:gd name="connsiteX4" fmla="*/ 212968 w 520949"/>
                    <a:gd name="connsiteY4" fmla="*/ 496762 h 961387"/>
                    <a:gd name="connsiteX5" fmla="*/ 10899 w 520949"/>
                    <a:gd name="connsiteY5" fmla="*/ 392964 h 961387"/>
                    <a:gd name="connsiteX6" fmla="*/ 51721 w 520949"/>
                    <a:gd name="connsiteY6" fmla="*/ 214250 h 961387"/>
                    <a:gd name="connsiteX7" fmla="*/ 259089 w 520949"/>
                    <a:gd name="connsiteY7" fmla="*/ 139570 h 961387"/>
                    <a:gd name="connsiteX8" fmla="*/ 183166 w 520949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52673 w 558155"/>
                    <a:gd name="connsiteY0" fmla="*/ 961387 h 961387"/>
                    <a:gd name="connsiteX1" fmla="*/ 155544 w 558155"/>
                    <a:gd name="connsiteY1" fmla="*/ 476011 h 961387"/>
                    <a:gd name="connsiteX2" fmla="*/ 303276 w 558155"/>
                    <a:gd name="connsiteY2" fmla="*/ 625 h 961387"/>
                    <a:gd name="connsiteX3" fmla="*/ 541659 w 558155"/>
                    <a:gd name="connsiteY3" fmla="*/ 387018 h 961387"/>
                    <a:gd name="connsiteX4" fmla="*/ 250174 w 558155"/>
                    <a:gd name="connsiteY4" fmla="*/ 496762 h 961387"/>
                    <a:gd name="connsiteX5" fmla="*/ 48105 w 558155"/>
                    <a:gd name="connsiteY5" fmla="*/ 392964 h 961387"/>
                    <a:gd name="connsiteX6" fmla="*/ 19515 w 558155"/>
                    <a:gd name="connsiteY6" fmla="*/ 239733 h 961387"/>
                    <a:gd name="connsiteX7" fmla="*/ 296295 w 558155"/>
                    <a:gd name="connsiteY7" fmla="*/ 139570 h 961387"/>
                    <a:gd name="connsiteX8" fmla="*/ 220372 w 558155"/>
                    <a:gd name="connsiteY8" fmla="*/ 334758 h 961387"/>
                    <a:gd name="connsiteX0" fmla="*/ 244560 w 550042"/>
                    <a:gd name="connsiteY0" fmla="*/ 961387 h 961387"/>
                    <a:gd name="connsiteX1" fmla="*/ 147431 w 550042"/>
                    <a:gd name="connsiteY1" fmla="*/ 476011 h 961387"/>
                    <a:gd name="connsiteX2" fmla="*/ 295163 w 550042"/>
                    <a:gd name="connsiteY2" fmla="*/ 625 h 961387"/>
                    <a:gd name="connsiteX3" fmla="*/ 533546 w 550042"/>
                    <a:gd name="connsiteY3" fmla="*/ 387018 h 961387"/>
                    <a:gd name="connsiteX4" fmla="*/ 242061 w 550042"/>
                    <a:gd name="connsiteY4" fmla="*/ 496762 h 961387"/>
                    <a:gd name="connsiteX5" fmla="*/ 71543 w 550042"/>
                    <a:gd name="connsiteY5" fmla="*/ 412076 h 961387"/>
                    <a:gd name="connsiteX6" fmla="*/ 11402 w 550042"/>
                    <a:gd name="connsiteY6" fmla="*/ 239733 h 961387"/>
                    <a:gd name="connsiteX7" fmla="*/ 288182 w 550042"/>
                    <a:gd name="connsiteY7" fmla="*/ 139570 h 961387"/>
                    <a:gd name="connsiteX8" fmla="*/ 212259 w 550042"/>
                    <a:gd name="connsiteY8" fmla="*/ 334758 h 961387"/>
                    <a:gd name="connsiteX0" fmla="*/ 268622 w 574104"/>
                    <a:gd name="connsiteY0" fmla="*/ 961387 h 961387"/>
                    <a:gd name="connsiteX1" fmla="*/ 171493 w 574104"/>
                    <a:gd name="connsiteY1" fmla="*/ 476011 h 961387"/>
                    <a:gd name="connsiteX2" fmla="*/ 319225 w 574104"/>
                    <a:gd name="connsiteY2" fmla="*/ 625 h 961387"/>
                    <a:gd name="connsiteX3" fmla="*/ 557608 w 574104"/>
                    <a:gd name="connsiteY3" fmla="*/ 387018 h 961387"/>
                    <a:gd name="connsiteX4" fmla="*/ 266123 w 574104"/>
                    <a:gd name="connsiteY4" fmla="*/ 496762 h 961387"/>
                    <a:gd name="connsiteX5" fmla="*/ 95605 w 574104"/>
                    <a:gd name="connsiteY5" fmla="*/ 412076 h 961387"/>
                    <a:gd name="connsiteX6" fmla="*/ 35464 w 574104"/>
                    <a:gd name="connsiteY6" fmla="*/ 239733 h 961387"/>
                    <a:gd name="connsiteX7" fmla="*/ 312244 w 574104"/>
                    <a:gd name="connsiteY7" fmla="*/ 139570 h 961387"/>
                    <a:gd name="connsiteX8" fmla="*/ 236321 w 574104"/>
                    <a:gd name="connsiteY8" fmla="*/ 334758 h 961387"/>
                    <a:gd name="connsiteX0" fmla="*/ 237955 w 543437"/>
                    <a:gd name="connsiteY0" fmla="*/ 961387 h 961387"/>
                    <a:gd name="connsiteX1" fmla="*/ 140826 w 543437"/>
                    <a:gd name="connsiteY1" fmla="*/ 476011 h 961387"/>
                    <a:gd name="connsiteX2" fmla="*/ 288558 w 543437"/>
                    <a:gd name="connsiteY2" fmla="*/ 625 h 961387"/>
                    <a:gd name="connsiteX3" fmla="*/ 526941 w 543437"/>
                    <a:gd name="connsiteY3" fmla="*/ 387018 h 961387"/>
                    <a:gd name="connsiteX4" fmla="*/ 235456 w 543437"/>
                    <a:gd name="connsiteY4" fmla="*/ 496762 h 961387"/>
                    <a:gd name="connsiteX5" fmla="*/ 64938 w 543437"/>
                    <a:gd name="connsiteY5" fmla="*/ 412076 h 961387"/>
                    <a:gd name="connsiteX6" fmla="*/ 42658 w 543437"/>
                    <a:gd name="connsiteY6" fmla="*/ 226992 h 961387"/>
                    <a:gd name="connsiteX7" fmla="*/ 281577 w 543437"/>
                    <a:gd name="connsiteY7" fmla="*/ 139570 h 961387"/>
                    <a:gd name="connsiteX8" fmla="*/ 205654 w 543437"/>
                    <a:gd name="connsiteY8" fmla="*/ 334758 h 961387"/>
                    <a:gd name="connsiteX0" fmla="*/ 232347 w 537829"/>
                    <a:gd name="connsiteY0" fmla="*/ 961387 h 961387"/>
                    <a:gd name="connsiteX1" fmla="*/ 135218 w 537829"/>
                    <a:gd name="connsiteY1" fmla="*/ 476011 h 961387"/>
                    <a:gd name="connsiteX2" fmla="*/ 282950 w 537829"/>
                    <a:gd name="connsiteY2" fmla="*/ 625 h 961387"/>
                    <a:gd name="connsiteX3" fmla="*/ 521333 w 537829"/>
                    <a:gd name="connsiteY3" fmla="*/ 387018 h 961387"/>
                    <a:gd name="connsiteX4" fmla="*/ 229848 w 537829"/>
                    <a:gd name="connsiteY4" fmla="*/ 496762 h 961387"/>
                    <a:gd name="connsiteX5" fmla="*/ 59330 w 537829"/>
                    <a:gd name="connsiteY5" fmla="*/ 412076 h 961387"/>
                    <a:gd name="connsiteX6" fmla="*/ 37050 w 537829"/>
                    <a:gd name="connsiteY6" fmla="*/ 226992 h 961387"/>
                    <a:gd name="connsiteX7" fmla="*/ 275969 w 537829"/>
                    <a:gd name="connsiteY7" fmla="*/ 139570 h 961387"/>
                    <a:gd name="connsiteX8" fmla="*/ 200046 w 537829"/>
                    <a:gd name="connsiteY8" fmla="*/ 334758 h 961387"/>
                    <a:gd name="connsiteX0" fmla="*/ 263163 w 568645"/>
                    <a:gd name="connsiteY0" fmla="*/ 961387 h 961387"/>
                    <a:gd name="connsiteX1" fmla="*/ 166034 w 568645"/>
                    <a:gd name="connsiteY1" fmla="*/ 476011 h 961387"/>
                    <a:gd name="connsiteX2" fmla="*/ 313766 w 568645"/>
                    <a:gd name="connsiteY2" fmla="*/ 625 h 961387"/>
                    <a:gd name="connsiteX3" fmla="*/ 552149 w 568645"/>
                    <a:gd name="connsiteY3" fmla="*/ 387018 h 961387"/>
                    <a:gd name="connsiteX4" fmla="*/ 260664 w 568645"/>
                    <a:gd name="connsiteY4" fmla="*/ 496762 h 961387"/>
                    <a:gd name="connsiteX5" fmla="*/ 90146 w 568645"/>
                    <a:gd name="connsiteY5" fmla="*/ 412076 h 961387"/>
                    <a:gd name="connsiteX6" fmla="*/ 30004 w 568645"/>
                    <a:gd name="connsiteY6" fmla="*/ 93208 h 961387"/>
                    <a:gd name="connsiteX7" fmla="*/ 306785 w 568645"/>
                    <a:gd name="connsiteY7" fmla="*/ 139570 h 961387"/>
                    <a:gd name="connsiteX8" fmla="*/ 230862 w 568645"/>
                    <a:gd name="connsiteY8" fmla="*/ 334758 h 961387"/>
                    <a:gd name="connsiteX0" fmla="*/ 290691 w 596173"/>
                    <a:gd name="connsiteY0" fmla="*/ 961387 h 961387"/>
                    <a:gd name="connsiteX1" fmla="*/ 193562 w 596173"/>
                    <a:gd name="connsiteY1" fmla="*/ 476011 h 961387"/>
                    <a:gd name="connsiteX2" fmla="*/ 341294 w 596173"/>
                    <a:gd name="connsiteY2" fmla="*/ 625 h 961387"/>
                    <a:gd name="connsiteX3" fmla="*/ 579677 w 596173"/>
                    <a:gd name="connsiteY3" fmla="*/ 387018 h 961387"/>
                    <a:gd name="connsiteX4" fmla="*/ 288192 w 596173"/>
                    <a:gd name="connsiteY4" fmla="*/ 496762 h 961387"/>
                    <a:gd name="connsiteX5" fmla="*/ 117674 w 596173"/>
                    <a:gd name="connsiteY5" fmla="*/ 412076 h 961387"/>
                    <a:gd name="connsiteX6" fmla="*/ 57532 w 596173"/>
                    <a:gd name="connsiteY6" fmla="*/ 93208 h 961387"/>
                    <a:gd name="connsiteX7" fmla="*/ 334313 w 596173"/>
                    <a:gd name="connsiteY7" fmla="*/ 139570 h 961387"/>
                    <a:gd name="connsiteX8" fmla="*/ 258390 w 596173"/>
                    <a:gd name="connsiteY8" fmla="*/ 334758 h 961387"/>
                    <a:gd name="connsiteX0" fmla="*/ 293465 w 598947"/>
                    <a:gd name="connsiteY0" fmla="*/ 961387 h 961387"/>
                    <a:gd name="connsiteX1" fmla="*/ 196336 w 598947"/>
                    <a:gd name="connsiteY1" fmla="*/ 476011 h 961387"/>
                    <a:gd name="connsiteX2" fmla="*/ 344068 w 598947"/>
                    <a:gd name="connsiteY2" fmla="*/ 625 h 961387"/>
                    <a:gd name="connsiteX3" fmla="*/ 582451 w 598947"/>
                    <a:gd name="connsiteY3" fmla="*/ 387018 h 961387"/>
                    <a:gd name="connsiteX4" fmla="*/ 290966 w 598947"/>
                    <a:gd name="connsiteY4" fmla="*/ 496762 h 961387"/>
                    <a:gd name="connsiteX5" fmla="*/ 120448 w 598947"/>
                    <a:gd name="connsiteY5" fmla="*/ 412076 h 961387"/>
                    <a:gd name="connsiteX6" fmla="*/ 60306 w 598947"/>
                    <a:gd name="connsiteY6" fmla="*/ 93208 h 961387"/>
                    <a:gd name="connsiteX7" fmla="*/ 337087 w 598947"/>
                    <a:gd name="connsiteY7" fmla="*/ 139570 h 961387"/>
                    <a:gd name="connsiteX8" fmla="*/ 261164 w 598947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194634 w 500116"/>
                    <a:gd name="connsiteY0" fmla="*/ 1122305 h 1122305"/>
                    <a:gd name="connsiteX1" fmla="*/ 97505 w 500116"/>
                    <a:gd name="connsiteY1" fmla="*/ 636929 h 1122305"/>
                    <a:gd name="connsiteX2" fmla="*/ 245237 w 500116"/>
                    <a:gd name="connsiteY2" fmla="*/ 161543 h 1122305"/>
                    <a:gd name="connsiteX3" fmla="*/ 483620 w 500116"/>
                    <a:gd name="connsiteY3" fmla="*/ 547936 h 1122305"/>
                    <a:gd name="connsiteX4" fmla="*/ 192135 w 500116"/>
                    <a:gd name="connsiteY4" fmla="*/ 657680 h 1122305"/>
                    <a:gd name="connsiteX5" fmla="*/ 21617 w 500116"/>
                    <a:gd name="connsiteY5" fmla="*/ 572994 h 1122305"/>
                    <a:gd name="connsiteX6" fmla="*/ 30888 w 500116"/>
                    <a:gd name="connsiteY6" fmla="*/ 285979 h 1122305"/>
                    <a:gd name="connsiteX7" fmla="*/ 280311 w 500116"/>
                    <a:gd name="connsiteY7" fmla="*/ 9689 h 1122305"/>
                    <a:gd name="connsiteX8" fmla="*/ 162333 w 500116"/>
                    <a:gd name="connsiteY8" fmla="*/ 495676 h 1122305"/>
                    <a:gd name="connsiteX0" fmla="*/ 448644 w 754126"/>
                    <a:gd name="connsiteY0" fmla="*/ 1122305 h 1122305"/>
                    <a:gd name="connsiteX1" fmla="*/ 351515 w 754126"/>
                    <a:gd name="connsiteY1" fmla="*/ 636929 h 1122305"/>
                    <a:gd name="connsiteX2" fmla="*/ 499247 w 754126"/>
                    <a:gd name="connsiteY2" fmla="*/ 161543 h 1122305"/>
                    <a:gd name="connsiteX3" fmla="*/ 737630 w 754126"/>
                    <a:gd name="connsiteY3" fmla="*/ 547936 h 1122305"/>
                    <a:gd name="connsiteX4" fmla="*/ 446145 w 754126"/>
                    <a:gd name="connsiteY4" fmla="*/ 657680 h 1122305"/>
                    <a:gd name="connsiteX5" fmla="*/ 275627 w 754126"/>
                    <a:gd name="connsiteY5" fmla="*/ 572994 h 1122305"/>
                    <a:gd name="connsiteX6" fmla="*/ 284898 w 754126"/>
                    <a:gd name="connsiteY6" fmla="*/ 285979 h 1122305"/>
                    <a:gd name="connsiteX7" fmla="*/ 534321 w 754126"/>
                    <a:gd name="connsiteY7" fmla="*/ 9689 h 1122305"/>
                    <a:gd name="connsiteX8" fmla="*/ 0 w 754126"/>
                    <a:gd name="connsiteY8" fmla="*/ 263011 h 1122305"/>
                    <a:gd name="connsiteX0" fmla="*/ 448644 w 754126"/>
                    <a:gd name="connsiteY0" fmla="*/ 1195997 h 1195997"/>
                    <a:gd name="connsiteX1" fmla="*/ 351515 w 754126"/>
                    <a:gd name="connsiteY1" fmla="*/ 710621 h 1195997"/>
                    <a:gd name="connsiteX2" fmla="*/ 499247 w 754126"/>
                    <a:gd name="connsiteY2" fmla="*/ 235235 h 1195997"/>
                    <a:gd name="connsiteX3" fmla="*/ 737630 w 754126"/>
                    <a:gd name="connsiteY3" fmla="*/ 621628 h 1195997"/>
                    <a:gd name="connsiteX4" fmla="*/ 446145 w 754126"/>
                    <a:gd name="connsiteY4" fmla="*/ 731372 h 1195997"/>
                    <a:gd name="connsiteX5" fmla="*/ 275627 w 754126"/>
                    <a:gd name="connsiteY5" fmla="*/ 646686 h 1195997"/>
                    <a:gd name="connsiteX6" fmla="*/ 284898 w 754126"/>
                    <a:gd name="connsiteY6" fmla="*/ 359671 h 1195997"/>
                    <a:gd name="connsiteX7" fmla="*/ 350968 w 754126"/>
                    <a:gd name="connsiteY7" fmla="*/ 7963 h 1195997"/>
                    <a:gd name="connsiteX8" fmla="*/ 0 w 754126"/>
                    <a:gd name="connsiteY8" fmla="*/ 336703 h 1195997"/>
                    <a:gd name="connsiteX0" fmla="*/ 448644 w 757454"/>
                    <a:gd name="connsiteY0" fmla="*/ 1195997 h 1195997"/>
                    <a:gd name="connsiteX1" fmla="*/ 351515 w 757454"/>
                    <a:gd name="connsiteY1" fmla="*/ 710621 h 1195997"/>
                    <a:gd name="connsiteX2" fmla="*/ 553421 w 757454"/>
                    <a:gd name="connsiteY2" fmla="*/ 453983 h 1195997"/>
                    <a:gd name="connsiteX3" fmla="*/ 737630 w 757454"/>
                    <a:gd name="connsiteY3" fmla="*/ 621628 h 1195997"/>
                    <a:gd name="connsiteX4" fmla="*/ 446145 w 757454"/>
                    <a:gd name="connsiteY4" fmla="*/ 731372 h 1195997"/>
                    <a:gd name="connsiteX5" fmla="*/ 275627 w 757454"/>
                    <a:gd name="connsiteY5" fmla="*/ 646686 h 1195997"/>
                    <a:gd name="connsiteX6" fmla="*/ 284898 w 757454"/>
                    <a:gd name="connsiteY6" fmla="*/ 359671 h 1195997"/>
                    <a:gd name="connsiteX7" fmla="*/ 350968 w 757454"/>
                    <a:gd name="connsiteY7" fmla="*/ 7963 h 1195997"/>
                    <a:gd name="connsiteX8" fmla="*/ 0 w 757454"/>
                    <a:gd name="connsiteY8" fmla="*/ 336703 h 1195997"/>
                    <a:gd name="connsiteX0" fmla="*/ 448644 w 757454"/>
                    <a:gd name="connsiteY0" fmla="*/ 1196986 h 1196986"/>
                    <a:gd name="connsiteX1" fmla="*/ 351515 w 757454"/>
                    <a:gd name="connsiteY1" fmla="*/ 711610 h 1196986"/>
                    <a:gd name="connsiteX2" fmla="*/ 553421 w 757454"/>
                    <a:gd name="connsiteY2" fmla="*/ 454972 h 1196986"/>
                    <a:gd name="connsiteX3" fmla="*/ 737630 w 757454"/>
                    <a:gd name="connsiteY3" fmla="*/ 622617 h 1196986"/>
                    <a:gd name="connsiteX4" fmla="*/ 446145 w 757454"/>
                    <a:gd name="connsiteY4" fmla="*/ 732361 h 1196986"/>
                    <a:gd name="connsiteX5" fmla="*/ 275627 w 757454"/>
                    <a:gd name="connsiteY5" fmla="*/ 647675 h 1196986"/>
                    <a:gd name="connsiteX6" fmla="*/ 614062 w 757454"/>
                    <a:gd name="connsiteY6" fmla="*/ 321449 h 1196986"/>
                    <a:gd name="connsiteX7" fmla="*/ 350968 w 757454"/>
                    <a:gd name="connsiteY7" fmla="*/ 8952 h 1196986"/>
                    <a:gd name="connsiteX8" fmla="*/ 0 w 757454"/>
                    <a:gd name="connsiteY8" fmla="*/ 337692 h 1196986"/>
                    <a:gd name="connsiteX0" fmla="*/ 448644 w 757454"/>
                    <a:gd name="connsiteY0" fmla="*/ 1197529 h 1197529"/>
                    <a:gd name="connsiteX1" fmla="*/ 351515 w 757454"/>
                    <a:gd name="connsiteY1" fmla="*/ 712153 h 1197529"/>
                    <a:gd name="connsiteX2" fmla="*/ 553421 w 757454"/>
                    <a:gd name="connsiteY2" fmla="*/ 455515 h 1197529"/>
                    <a:gd name="connsiteX3" fmla="*/ 737630 w 757454"/>
                    <a:gd name="connsiteY3" fmla="*/ 623160 h 1197529"/>
                    <a:gd name="connsiteX4" fmla="*/ 446145 w 757454"/>
                    <a:gd name="connsiteY4" fmla="*/ 732904 h 1197529"/>
                    <a:gd name="connsiteX5" fmla="*/ 275627 w 757454"/>
                    <a:gd name="connsiteY5" fmla="*/ 648218 h 1197529"/>
                    <a:gd name="connsiteX6" fmla="*/ 411815 w 757454"/>
                    <a:gd name="connsiteY6" fmla="*/ 303856 h 1197529"/>
                    <a:gd name="connsiteX7" fmla="*/ 350968 w 757454"/>
                    <a:gd name="connsiteY7" fmla="*/ 9495 h 1197529"/>
                    <a:gd name="connsiteX8" fmla="*/ 0 w 757454"/>
                    <a:gd name="connsiteY8" fmla="*/ 338235 h 1197529"/>
                    <a:gd name="connsiteX0" fmla="*/ 448644 w 757454"/>
                    <a:gd name="connsiteY0" fmla="*/ 1188178 h 1188178"/>
                    <a:gd name="connsiteX1" fmla="*/ 351515 w 757454"/>
                    <a:gd name="connsiteY1" fmla="*/ 702802 h 1188178"/>
                    <a:gd name="connsiteX2" fmla="*/ 553421 w 757454"/>
                    <a:gd name="connsiteY2" fmla="*/ 446164 h 1188178"/>
                    <a:gd name="connsiteX3" fmla="*/ 737630 w 757454"/>
                    <a:gd name="connsiteY3" fmla="*/ 613809 h 1188178"/>
                    <a:gd name="connsiteX4" fmla="*/ 446145 w 757454"/>
                    <a:gd name="connsiteY4" fmla="*/ 723553 h 1188178"/>
                    <a:gd name="connsiteX5" fmla="*/ 275627 w 757454"/>
                    <a:gd name="connsiteY5" fmla="*/ 638867 h 1188178"/>
                    <a:gd name="connsiteX6" fmla="*/ 411815 w 757454"/>
                    <a:gd name="connsiteY6" fmla="*/ 294505 h 1188178"/>
                    <a:gd name="connsiteX7" fmla="*/ 350968 w 757454"/>
                    <a:gd name="connsiteY7" fmla="*/ 144 h 1188178"/>
                    <a:gd name="connsiteX8" fmla="*/ 636360 w 757454"/>
                    <a:gd name="connsiteY8" fmla="*/ 347456 h 1188178"/>
                    <a:gd name="connsiteX9" fmla="*/ 0 w 757454"/>
                    <a:gd name="connsiteY9" fmla="*/ 328884 h 1188178"/>
                    <a:gd name="connsiteX0" fmla="*/ 173202 w 482012"/>
                    <a:gd name="connsiteY0" fmla="*/ 1188178 h 1188178"/>
                    <a:gd name="connsiteX1" fmla="*/ 76073 w 482012"/>
                    <a:gd name="connsiteY1" fmla="*/ 702802 h 1188178"/>
                    <a:gd name="connsiteX2" fmla="*/ 277979 w 482012"/>
                    <a:gd name="connsiteY2" fmla="*/ 446164 h 1188178"/>
                    <a:gd name="connsiteX3" fmla="*/ 462188 w 482012"/>
                    <a:gd name="connsiteY3" fmla="*/ 613809 h 1188178"/>
                    <a:gd name="connsiteX4" fmla="*/ 170703 w 482012"/>
                    <a:gd name="connsiteY4" fmla="*/ 723553 h 1188178"/>
                    <a:gd name="connsiteX5" fmla="*/ 185 w 482012"/>
                    <a:gd name="connsiteY5" fmla="*/ 638867 h 1188178"/>
                    <a:gd name="connsiteX6" fmla="*/ 136373 w 482012"/>
                    <a:gd name="connsiteY6" fmla="*/ 294505 h 1188178"/>
                    <a:gd name="connsiteX7" fmla="*/ 75526 w 482012"/>
                    <a:gd name="connsiteY7" fmla="*/ 144 h 1188178"/>
                    <a:gd name="connsiteX8" fmla="*/ 360918 w 482012"/>
                    <a:gd name="connsiteY8" fmla="*/ 347456 h 1188178"/>
                    <a:gd name="connsiteX9" fmla="*/ 350822 w 482012"/>
                    <a:gd name="connsiteY9" fmla="*/ 583362 h 1188178"/>
                    <a:gd name="connsiteX0" fmla="*/ 173202 w 482012"/>
                    <a:gd name="connsiteY0" fmla="*/ 1188178 h 1188178"/>
                    <a:gd name="connsiteX1" fmla="*/ 76073 w 482012"/>
                    <a:gd name="connsiteY1" fmla="*/ 702802 h 1188178"/>
                    <a:gd name="connsiteX2" fmla="*/ 277979 w 482012"/>
                    <a:gd name="connsiteY2" fmla="*/ 446164 h 1188178"/>
                    <a:gd name="connsiteX3" fmla="*/ 462188 w 482012"/>
                    <a:gd name="connsiteY3" fmla="*/ 613809 h 1188178"/>
                    <a:gd name="connsiteX4" fmla="*/ 170703 w 482012"/>
                    <a:gd name="connsiteY4" fmla="*/ 723553 h 1188178"/>
                    <a:gd name="connsiteX5" fmla="*/ 185 w 482012"/>
                    <a:gd name="connsiteY5" fmla="*/ 638867 h 1188178"/>
                    <a:gd name="connsiteX6" fmla="*/ 136373 w 482012"/>
                    <a:gd name="connsiteY6" fmla="*/ 294505 h 1188178"/>
                    <a:gd name="connsiteX7" fmla="*/ 75526 w 482012"/>
                    <a:gd name="connsiteY7" fmla="*/ 144 h 1188178"/>
                    <a:gd name="connsiteX8" fmla="*/ 25111 w 482012"/>
                    <a:gd name="connsiteY8" fmla="*/ 400069 h 1188178"/>
                    <a:gd name="connsiteX9" fmla="*/ 350822 w 482012"/>
                    <a:gd name="connsiteY9" fmla="*/ 583362 h 1188178"/>
                    <a:gd name="connsiteX0" fmla="*/ 178678 w 487488"/>
                    <a:gd name="connsiteY0" fmla="*/ 1188142 h 1188142"/>
                    <a:gd name="connsiteX1" fmla="*/ 81549 w 487488"/>
                    <a:gd name="connsiteY1" fmla="*/ 702766 h 1188142"/>
                    <a:gd name="connsiteX2" fmla="*/ 283455 w 487488"/>
                    <a:gd name="connsiteY2" fmla="*/ 446128 h 1188142"/>
                    <a:gd name="connsiteX3" fmla="*/ 467664 w 487488"/>
                    <a:gd name="connsiteY3" fmla="*/ 613773 h 1188142"/>
                    <a:gd name="connsiteX4" fmla="*/ 176179 w 487488"/>
                    <a:gd name="connsiteY4" fmla="*/ 723517 h 1188142"/>
                    <a:gd name="connsiteX5" fmla="*/ 5661 w 487488"/>
                    <a:gd name="connsiteY5" fmla="*/ 638831 h 1188142"/>
                    <a:gd name="connsiteX6" fmla="*/ 380553 w 487488"/>
                    <a:gd name="connsiteY6" fmla="*/ 361166 h 1188142"/>
                    <a:gd name="connsiteX7" fmla="*/ 81002 w 487488"/>
                    <a:gd name="connsiteY7" fmla="*/ 108 h 1188142"/>
                    <a:gd name="connsiteX8" fmla="*/ 30587 w 487488"/>
                    <a:gd name="connsiteY8" fmla="*/ 400033 h 1188142"/>
                    <a:gd name="connsiteX9" fmla="*/ 356298 w 487488"/>
                    <a:gd name="connsiteY9" fmla="*/ 583326 h 1188142"/>
                    <a:gd name="connsiteX0" fmla="*/ 180406 w 489216"/>
                    <a:gd name="connsiteY0" fmla="*/ 1188108 h 1188108"/>
                    <a:gd name="connsiteX1" fmla="*/ 83277 w 489216"/>
                    <a:gd name="connsiteY1" fmla="*/ 702732 h 1188108"/>
                    <a:gd name="connsiteX2" fmla="*/ 285183 w 489216"/>
                    <a:gd name="connsiteY2" fmla="*/ 446094 h 1188108"/>
                    <a:gd name="connsiteX3" fmla="*/ 469392 w 489216"/>
                    <a:gd name="connsiteY3" fmla="*/ 613739 h 1188108"/>
                    <a:gd name="connsiteX4" fmla="*/ 177907 w 489216"/>
                    <a:gd name="connsiteY4" fmla="*/ 723483 h 1188108"/>
                    <a:gd name="connsiteX5" fmla="*/ 7389 w 489216"/>
                    <a:gd name="connsiteY5" fmla="*/ 638797 h 1188108"/>
                    <a:gd name="connsiteX6" fmla="*/ 419409 w 489216"/>
                    <a:gd name="connsiteY6" fmla="*/ 482571 h 1188108"/>
                    <a:gd name="connsiteX7" fmla="*/ 82730 w 489216"/>
                    <a:gd name="connsiteY7" fmla="*/ 74 h 1188108"/>
                    <a:gd name="connsiteX8" fmla="*/ 32315 w 489216"/>
                    <a:gd name="connsiteY8" fmla="*/ 399999 h 1188108"/>
                    <a:gd name="connsiteX9" fmla="*/ 358026 w 489216"/>
                    <a:gd name="connsiteY9" fmla="*/ 583292 h 1188108"/>
                    <a:gd name="connsiteX0" fmla="*/ 180406 w 489216"/>
                    <a:gd name="connsiteY0" fmla="*/ 1188108 h 1188108"/>
                    <a:gd name="connsiteX1" fmla="*/ 83277 w 489216"/>
                    <a:gd name="connsiteY1" fmla="*/ 702732 h 1188108"/>
                    <a:gd name="connsiteX2" fmla="*/ 285183 w 489216"/>
                    <a:gd name="connsiteY2" fmla="*/ 446094 h 1188108"/>
                    <a:gd name="connsiteX3" fmla="*/ 469392 w 489216"/>
                    <a:gd name="connsiteY3" fmla="*/ 613739 h 1188108"/>
                    <a:gd name="connsiteX4" fmla="*/ 177907 w 489216"/>
                    <a:gd name="connsiteY4" fmla="*/ 723483 h 1188108"/>
                    <a:gd name="connsiteX5" fmla="*/ 7389 w 489216"/>
                    <a:gd name="connsiteY5" fmla="*/ 638797 h 1188108"/>
                    <a:gd name="connsiteX6" fmla="*/ 419409 w 489216"/>
                    <a:gd name="connsiteY6" fmla="*/ 482571 h 1188108"/>
                    <a:gd name="connsiteX7" fmla="*/ 82730 w 489216"/>
                    <a:gd name="connsiteY7" fmla="*/ 74 h 1188108"/>
                    <a:gd name="connsiteX8" fmla="*/ 32315 w 489216"/>
                    <a:gd name="connsiteY8" fmla="*/ 399999 h 1188108"/>
                    <a:gd name="connsiteX9" fmla="*/ 221521 w 489216"/>
                    <a:gd name="connsiteY9" fmla="*/ 358263 h 1188108"/>
                    <a:gd name="connsiteX0" fmla="*/ 184085 w 492895"/>
                    <a:gd name="connsiteY0" fmla="*/ 829845 h 829845"/>
                    <a:gd name="connsiteX1" fmla="*/ 86956 w 492895"/>
                    <a:gd name="connsiteY1" fmla="*/ 344469 h 829845"/>
                    <a:gd name="connsiteX2" fmla="*/ 288862 w 492895"/>
                    <a:gd name="connsiteY2" fmla="*/ 87831 h 829845"/>
                    <a:gd name="connsiteX3" fmla="*/ 473071 w 492895"/>
                    <a:gd name="connsiteY3" fmla="*/ 255476 h 829845"/>
                    <a:gd name="connsiteX4" fmla="*/ 181586 w 492895"/>
                    <a:gd name="connsiteY4" fmla="*/ 365220 h 829845"/>
                    <a:gd name="connsiteX5" fmla="*/ 11068 w 492895"/>
                    <a:gd name="connsiteY5" fmla="*/ 280534 h 829845"/>
                    <a:gd name="connsiteX6" fmla="*/ 423088 w 492895"/>
                    <a:gd name="connsiteY6" fmla="*/ 124308 h 829845"/>
                    <a:gd name="connsiteX7" fmla="*/ 16723 w 492895"/>
                    <a:gd name="connsiteY7" fmla="*/ 462497 h 829845"/>
                    <a:gd name="connsiteX8" fmla="*/ 35994 w 492895"/>
                    <a:gd name="connsiteY8" fmla="*/ 41736 h 829845"/>
                    <a:gd name="connsiteX9" fmla="*/ 225200 w 492895"/>
                    <a:gd name="connsiteY9" fmla="*/ 0 h 829845"/>
                    <a:gd name="connsiteX0" fmla="*/ 185154 w 493964"/>
                    <a:gd name="connsiteY0" fmla="*/ 842707 h 842707"/>
                    <a:gd name="connsiteX1" fmla="*/ 88025 w 493964"/>
                    <a:gd name="connsiteY1" fmla="*/ 357331 h 842707"/>
                    <a:gd name="connsiteX2" fmla="*/ 289931 w 493964"/>
                    <a:gd name="connsiteY2" fmla="*/ 100693 h 842707"/>
                    <a:gd name="connsiteX3" fmla="*/ 474140 w 493964"/>
                    <a:gd name="connsiteY3" fmla="*/ 268338 h 842707"/>
                    <a:gd name="connsiteX4" fmla="*/ 182655 w 493964"/>
                    <a:gd name="connsiteY4" fmla="*/ 378082 h 842707"/>
                    <a:gd name="connsiteX5" fmla="*/ 12137 w 493964"/>
                    <a:gd name="connsiteY5" fmla="*/ 293396 h 842707"/>
                    <a:gd name="connsiteX6" fmla="*/ 424157 w 493964"/>
                    <a:gd name="connsiteY6" fmla="*/ 137170 h 842707"/>
                    <a:gd name="connsiteX7" fmla="*/ 17792 w 493964"/>
                    <a:gd name="connsiteY7" fmla="*/ 475359 h 842707"/>
                    <a:gd name="connsiteX8" fmla="*/ 26558 w 493964"/>
                    <a:gd name="connsiteY8" fmla="*/ 3957 h 842707"/>
                    <a:gd name="connsiteX9" fmla="*/ 226269 w 493964"/>
                    <a:gd name="connsiteY9" fmla="*/ 12862 h 842707"/>
                    <a:gd name="connsiteX0" fmla="*/ 261841 w 570651"/>
                    <a:gd name="connsiteY0" fmla="*/ 842707 h 842707"/>
                    <a:gd name="connsiteX1" fmla="*/ 164712 w 570651"/>
                    <a:gd name="connsiteY1" fmla="*/ 357331 h 842707"/>
                    <a:gd name="connsiteX2" fmla="*/ 366618 w 570651"/>
                    <a:gd name="connsiteY2" fmla="*/ 100693 h 842707"/>
                    <a:gd name="connsiteX3" fmla="*/ 550827 w 570651"/>
                    <a:gd name="connsiteY3" fmla="*/ 268338 h 842707"/>
                    <a:gd name="connsiteX4" fmla="*/ 259342 w 570651"/>
                    <a:gd name="connsiteY4" fmla="*/ 378082 h 842707"/>
                    <a:gd name="connsiteX5" fmla="*/ 5206 w 570651"/>
                    <a:gd name="connsiteY5" fmla="*/ 265768 h 842707"/>
                    <a:gd name="connsiteX6" fmla="*/ 500844 w 570651"/>
                    <a:gd name="connsiteY6" fmla="*/ 137170 h 842707"/>
                    <a:gd name="connsiteX7" fmla="*/ 94479 w 570651"/>
                    <a:gd name="connsiteY7" fmla="*/ 475359 h 842707"/>
                    <a:gd name="connsiteX8" fmla="*/ 103245 w 570651"/>
                    <a:gd name="connsiteY8" fmla="*/ 3957 h 842707"/>
                    <a:gd name="connsiteX9" fmla="*/ 302956 w 570651"/>
                    <a:gd name="connsiteY9" fmla="*/ 12862 h 842707"/>
                    <a:gd name="connsiteX0" fmla="*/ 261842 w 570652"/>
                    <a:gd name="connsiteY0" fmla="*/ 854231 h 854231"/>
                    <a:gd name="connsiteX1" fmla="*/ 164713 w 570652"/>
                    <a:gd name="connsiteY1" fmla="*/ 368855 h 854231"/>
                    <a:gd name="connsiteX2" fmla="*/ 366619 w 570652"/>
                    <a:gd name="connsiteY2" fmla="*/ 112217 h 854231"/>
                    <a:gd name="connsiteX3" fmla="*/ 550828 w 570652"/>
                    <a:gd name="connsiteY3" fmla="*/ 279862 h 854231"/>
                    <a:gd name="connsiteX4" fmla="*/ 259343 w 570652"/>
                    <a:gd name="connsiteY4" fmla="*/ 389606 h 854231"/>
                    <a:gd name="connsiteX5" fmla="*/ 5207 w 570652"/>
                    <a:gd name="connsiteY5" fmla="*/ 277292 h 854231"/>
                    <a:gd name="connsiteX6" fmla="*/ 500845 w 570652"/>
                    <a:gd name="connsiteY6" fmla="*/ 148694 h 854231"/>
                    <a:gd name="connsiteX7" fmla="*/ 94480 w 570652"/>
                    <a:gd name="connsiteY7" fmla="*/ 486883 h 854231"/>
                    <a:gd name="connsiteX8" fmla="*/ 103246 w 570652"/>
                    <a:gd name="connsiteY8" fmla="*/ 15481 h 854231"/>
                    <a:gd name="connsiteX9" fmla="*/ 302957 w 570652"/>
                    <a:gd name="connsiteY9" fmla="*/ 24386 h 854231"/>
                    <a:gd name="connsiteX0" fmla="*/ 261842 w 570652"/>
                    <a:gd name="connsiteY0" fmla="*/ 881114 h 881114"/>
                    <a:gd name="connsiteX1" fmla="*/ 164713 w 570652"/>
                    <a:gd name="connsiteY1" fmla="*/ 395738 h 881114"/>
                    <a:gd name="connsiteX2" fmla="*/ 366619 w 570652"/>
                    <a:gd name="connsiteY2" fmla="*/ 139100 h 881114"/>
                    <a:gd name="connsiteX3" fmla="*/ 550828 w 570652"/>
                    <a:gd name="connsiteY3" fmla="*/ 306745 h 881114"/>
                    <a:gd name="connsiteX4" fmla="*/ 259343 w 570652"/>
                    <a:gd name="connsiteY4" fmla="*/ 416489 h 881114"/>
                    <a:gd name="connsiteX5" fmla="*/ 5207 w 570652"/>
                    <a:gd name="connsiteY5" fmla="*/ 304175 h 881114"/>
                    <a:gd name="connsiteX6" fmla="*/ 500845 w 570652"/>
                    <a:gd name="connsiteY6" fmla="*/ 175577 h 881114"/>
                    <a:gd name="connsiteX7" fmla="*/ 94480 w 570652"/>
                    <a:gd name="connsiteY7" fmla="*/ 513766 h 881114"/>
                    <a:gd name="connsiteX8" fmla="*/ 103246 w 570652"/>
                    <a:gd name="connsiteY8" fmla="*/ 42364 h 881114"/>
                    <a:gd name="connsiteX9" fmla="*/ 302957 w 570652"/>
                    <a:gd name="connsiteY9" fmla="*/ 51269 h 881114"/>
                    <a:gd name="connsiteX0" fmla="*/ 261842 w 570652"/>
                    <a:gd name="connsiteY0" fmla="*/ 881115 h 881115"/>
                    <a:gd name="connsiteX1" fmla="*/ 164713 w 570652"/>
                    <a:gd name="connsiteY1" fmla="*/ 395739 h 881115"/>
                    <a:gd name="connsiteX2" fmla="*/ 366619 w 570652"/>
                    <a:gd name="connsiteY2" fmla="*/ 139101 h 881115"/>
                    <a:gd name="connsiteX3" fmla="*/ 550828 w 570652"/>
                    <a:gd name="connsiteY3" fmla="*/ 306746 h 881115"/>
                    <a:gd name="connsiteX4" fmla="*/ 259343 w 570652"/>
                    <a:gd name="connsiteY4" fmla="*/ 416490 h 881115"/>
                    <a:gd name="connsiteX5" fmla="*/ 5207 w 570652"/>
                    <a:gd name="connsiteY5" fmla="*/ 304176 h 881115"/>
                    <a:gd name="connsiteX6" fmla="*/ 500845 w 570652"/>
                    <a:gd name="connsiteY6" fmla="*/ 175578 h 881115"/>
                    <a:gd name="connsiteX7" fmla="*/ 94480 w 570652"/>
                    <a:gd name="connsiteY7" fmla="*/ 513767 h 881115"/>
                    <a:gd name="connsiteX8" fmla="*/ 103246 w 570652"/>
                    <a:gd name="connsiteY8" fmla="*/ 42365 h 881115"/>
                    <a:gd name="connsiteX9" fmla="*/ 372363 w 570652"/>
                    <a:gd name="connsiteY9" fmla="*/ 28556 h 881115"/>
                    <a:gd name="connsiteX0" fmla="*/ 261842 w 568821"/>
                    <a:gd name="connsiteY0" fmla="*/ 881115 h 881115"/>
                    <a:gd name="connsiteX1" fmla="*/ 338591 w 568821"/>
                    <a:gd name="connsiteY1" fmla="*/ 437594 h 881115"/>
                    <a:gd name="connsiteX2" fmla="*/ 366619 w 568821"/>
                    <a:gd name="connsiteY2" fmla="*/ 139101 h 881115"/>
                    <a:gd name="connsiteX3" fmla="*/ 550828 w 568821"/>
                    <a:gd name="connsiteY3" fmla="*/ 306746 h 881115"/>
                    <a:gd name="connsiteX4" fmla="*/ 259343 w 568821"/>
                    <a:gd name="connsiteY4" fmla="*/ 416490 h 881115"/>
                    <a:gd name="connsiteX5" fmla="*/ 5207 w 568821"/>
                    <a:gd name="connsiteY5" fmla="*/ 304176 h 881115"/>
                    <a:gd name="connsiteX6" fmla="*/ 500845 w 568821"/>
                    <a:gd name="connsiteY6" fmla="*/ 175578 h 881115"/>
                    <a:gd name="connsiteX7" fmla="*/ 94480 w 568821"/>
                    <a:gd name="connsiteY7" fmla="*/ 513767 h 881115"/>
                    <a:gd name="connsiteX8" fmla="*/ 103246 w 568821"/>
                    <a:gd name="connsiteY8" fmla="*/ 42365 h 881115"/>
                    <a:gd name="connsiteX9" fmla="*/ 372363 w 568821"/>
                    <a:gd name="connsiteY9" fmla="*/ 28556 h 881115"/>
                    <a:gd name="connsiteX0" fmla="*/ 261842 w 563173"/>
                    <a:gd name="connsiteY0" fmla="*/ 881115 h 881115"/>
                    <a:gd name="connsiteX1" fmla="*/ 338591 w 563173"/>
                    <a:gd name="connsiteY1" fmla="*/ 437594 h 881115"/>
                    <a:gd name="connsiteX2" fmla="*/ 232646 w 563173"/>
                    <a:gd name="connsiteY2" fmla="*/ 141242 h 881115"/>
                    <a:gd name="connsiteX3" fmla="*/ 550828 w 563173"/>
                    <a:gd name="connsiteY3" fmla="*/ 306746 h 881115"/>
                    <a:gd name="connsiteX4" fmla="*/ 259343 w 563173"/>
                    <a:gd name="connsiteY4" fmla="*/ 416490 h 881115"/>
                    <a:gd name="connsiteX5" fmla="*/ 5207 w 563173"/>
                    <a:gd name="connsiteY5" fmla="*/ 304176 h 881115"/>
                    <a:gd name="connsiteX6" fmla="*/ 500845 w 563173"/>
                    <a:gd name="connsiteY6" fmla="*/ 175578 h 881115"/>
                    <a:gd name="connsiteX7" fmla="*/ 94480 w 563173"/>
                    <a:gd name="connsiteY7" fmla="*/ 513767 h 881115"/>
                    <a:gd name="connsiteX8" fmla="*/ 103246 w 563173"/>
                    <a:gd name="connsiteY8" fmla="*/ 42365 h 881115"/>
                    <a:gd name="connsiteX9" fmla="*/ 372363 w 563173"/>
                    <a:gd name="connsiteY9" fmla="*/ 28556 h 881115"/>
                    <a:gd name="connsiteX0" fmla="*/ 261842 w 563173"/>
                    <a:gd name="connsiteY0" fmla="*/ 852559 h 852559"/>
                    <a:gd name="connsiteX1" fmla="*/ 338591 w 563173"/>
                    <a:gd name="connsiteY1" fmla="*/ 409038 h 852559"/>
                    <a:gd name="connsiteX2" fmla="*/ 232646 w 563173"/>
                    <a:gd name="connsiteY2" fmla="*/ 112686 h 852559"/>
                    <a:gd name="connsiteX3" fmla="*/ 550828 w 563173"/>
                    <a:gd name="connsiteY3" fmla="*/ 278190 h 852559"/>
                    <a:gd name="connsiteX4" fmla="*/ 259343 w 563173"/>
                    <a:gd name="connsiteY4" fmla="*/ 387934 h 852559"/>
                    <a:gd name="connsiteX5" fmla="*/ 5207 w 563173"/>
                    <a:gd name="connsiteY5" fmla="*/ 275620 h 852559"/>
                    <a:gd name="connsiteX6" fmla="*/ 500845 w 563173"/>
                    <a:gd name="connsiteY6" fmla="*/ 147022 h 852559"/>
                    <a:gd name="connsiteX7" fmla="*/ 103246 w 563173"/>
                    <a:gd name="connsiteY7" fmla="*/ 13809 h 852559"/>
                    <a:gd name="connsiteX8" fmla="*/ 372363 w 563173"/>
                    <a:gd name="connsiteY8" fmla="*/ 0 h 852559"/>
                    <a:gd name="connsiteX0" fmla="*/ 261842 w 563173"/>
                    <a:gd name="connsiteY0" fmla="*/ 852559 h 852559"/>
                    <a:gd name="connsiteX1" fmla="*/ 338591 w 563173"/>
                    <a:gd name="connsiteY1" fmla="*/ 409038 h 852559"/>
                    <a:gd name="connsiteX2" fmla="*/ 232646 w 563173"/>
                    <a:gd name="connsiteY2" fmla="*/ 112686 h 852559"/>
                    <a:gd name="connsiteX3" fmla="*/ 550828 w 563173"/>
                    <a:gd name="connsiteY3" fmla="*/ 278190 h 852559"/>
                    <a:gd name="connsiteX4" fmla="*/ 259343 w 563173"/>
                    <a:gd name="connsiteY4" fmla="*/ 387934 h 852559"/>
                    <a:gd name="connsiteX5" fmla="*/ 5207 w 563173"/>
                    <a:gd name="connsiteY5" fmla="*/ 275620 h 852559"/>
                    <a:gd name="connsiteX6" fmla="*/ 500845 w 563173"/>
                    <a:gd name="connsiteY6" fmla="*/ 147022 h 852559"/>
                    <a:gd name="connsiteX7" fmla="*/ 372363 w 563173"/>
                    <a:gd name="connsiteY7" fmla="*/ 0 h 852559"/>
                    <a:gd name="connsiteX0" fmla="*/ 168140 w 469471"/>
                    <a:gd name="connsiteY0" fmla="*/ 852559 h 852559"/>
                    <a:gd name="connsiteX1" fmla="*/ 244889 w 469471"/>
                    <a:gd name="connsiteY1" fmla="*/ 409038 h 852559"/>
                    <a:gd name="connsiteX2" fmla="*/ 138944 w 469471"/>
                    <a:gd name="connsiteY2" fmla="*/ 112686 h 852559"/>
                    <a:gd name="connsiteX3" fmla="*/ 457126 w 469471"/>
                    <a:gd name="connsiteY3" fmla="*/ 278190 h 852559"/>
                    <a:gd name="connsiteX4" fmla="*/ 165641 w 469471"/>
                    <a:gd name="connsiteY4" fmla="*/ 387934 h 852559"/>
                    <a:gd name="connsiteX5" fmla="*/ 7890 w 469471"/>
                    <a:gd name="connsiteY5" fmla="*/ 267906 h 852559"/>
                    <a:gd name="connsiteX6" fmla="*/ 407143 w 469471"/>
                    <a:gd name="connsiteY6" fmla="*/ 147022 h 852559"/>
                    <a:gd name="connsiteX7" fmla="*/ 278661 w 469471"/>
                    <a:gd name="connsiteY7" fmla="*/ 0 h 852559"/>
                    <a:gd name="connsiteX0" fmla="*/ 168140 w 468038"/>
                    <a:gd name="connsiteY0" fmla="*/ 852559 h 852559"/>
                    <a:gd name="connsiteX1" fmla="*/ 244889 w 468038"/>
                    <a:gd name="connsiteY1" fmla="*/ 409038 h 852559"/>
                    <a:gd name="connsiteX2" fmla="*/ 83079 w 468038"/>
                    <a:gd name="connsiteY2" fmla="*/ 112866 h 852559"/>
                    <a:gd name="connsiteX3" fmla="*/ 457126 w 468038"/>
                    <a:gd name="connsiteY3" fmla="*/ 278190 h 852559"/>
                    <a:gd name="connsiteX4" fmla="*/ 165641 w 468038"/>
                    <a:gd name="connsiteY4" fmla="*/ 387934 h 852559"/>
                    <a:gd name="connsiteX5" fmla="*/ 7890 w 468038"/>
                    <a:gd name="connsiteY5" fmla="*/ 267906 h 852559"/>
                    <a:gd name="connsiteX6" fmla="*/ 407143 w 468038"/>
                    <a:gd name="connsiteY6" fmla="*/ 147022 h 852559"/>
                    <a:gd name="connsiteX7" fmla="*/ 278661 w 468038"/>
                    <a:gd name="connsiteY7" fmla="*/ 0 h 852559"/>
                    <a:gd name="connsiteX0" fmla="*/ 168140 w 468038"/>
                    <a:gd name="connsiteY0" fmla="*/ 921283 h 921283"/>
                    <a:gd name="connsiteX1" fmla="*/ 244889 w 468038"/>
                    <a:gd name="connsiteY1" fmla="*/ 477762 h 921283"/>
                    <a:gd name="connsiteX2" fmla="*/ 83079 w 468038"/>
                    <a:gd name="connsiteY2" fmla="*/ 181590 h 921283"/>
                    <a:gd name="connsiteX3" fmla="*/ 457126 w 468038"/>
                    <a:gd name="connsiteY3" fmla="*/ 346914 h 921283"/>
                    <a:gd name="connsiteX4" fmla="*/ 165641 w 468038"/>
                    <a:gd name="connsiteY4" fmla="*/ 456658 h 921283"/>
                    <a:gd name="connsiteX5" fmla="*/ 7890 w 468038"/>
                    <a:gd name="connsiteY5" fmla="*/ 336630 h 921283"/>
                    <a:gd name="connsiteX6" fmla="*/ 407143 w 468038"/>
                    <a:gd name="connsiteY6" fmla="*/ 215746 h 921283"/>
                    <a:gd name="connsiteX7" fmla="*/ 226089 w 468038"/>
                    <a:gd name="connsiteY7" fmla="*/ 1 h 921283"/>
                    <a:gd name="connsiteX0" fmla="*/ 167824 w 467722"/>
                    <a:gd name="connsiteY0" fmla="*/ 921282 h 921282"/>
                    <a:gd name="connsiteX1" fmla="*/ 244573 w 467722"/>
                    <a:gd name="connsiteY1" fmla="*/ 477761 h 921282"/>
                    <a:gd name="connsiteX2" fmla="*/ 82763 w 467722"/>
                    <a:gd name="connsiteY2" fmla="*/ 181589 h 921282"/>
                    <a:gd name="connsiteX3" fmla="*/ 456810 w 467722"/>
                    <a:gd name="connsiteY3" fmla="*/ 346913 h 921282"/>
                    <a:gd name="connsiteX4" fmla="*/ 165325 w 467722"/>
                    <a:gd name="connsiteY4" fmla="*/ 456657 h 921282"/>
                    <a:gd name="connsiteX5" fmla="*/ 7574 w 467722"/>
                    <a:gd name="connsiteY5" fmla="*/ 336629 h 921282"/>
                    <a:gd name="connsiteX6" fmla="*/ 400544 w 467722"/>
                    <a:gd name="connsiteY6" fmla="*/ 173348 h 921282"/>
                    <a:gd name="connsiteX7" fmla="*/ 225773 w 467722"/>
                    <a:gd name="connsiteY7" fmla="*/ 0 h 921282"/>
                    <a:gd name="connsiteX0" fmla="*/ 167578 w 435039"/>
                    <a:gd name="connsiteY0" fmla="*/ 921282 h 921282"/>
                    <a:gd name="connsiteX1" fmla="*/ 244327 w 435039"/>
                    <a:gd name="connsiteY1" fmla="*/ 477761 h 921282"/>
                    <a:gd name="connsiteX2" fmla="*/ 82517 w 435039"/>
                    <a:gd name="connsiteY2" fmla="*/ 181589 h 921282"/>
                    <a:gd name="connsiteX3" fmla="*/ 423458 w 435039"/>
                    <a:gd name="connsiteY3" fmla="*/ 353852 h 921282"/>
                    <a:gd name="connsiteX4" fmla="*/ 165079 w 435039"/>
                    <a:gd name="connsiteY4" fmla="*/ 456657 h 921282"/>
                    <a:gd name="connsiteX5" fmla="*/ 7328 w 435039"/>
                    <a:gd name="connsiteY5" fmla="*/ 336629 h 921282"/>
                    <a:gd name="connsiteX6" fmla="*/ 400298 w 435039"/>
                    <a:gd name="connsiteY6" fmla="*/ 173348 h 921282"/>
                    <a:gd name="connsiteX7" fmla="*/ 225527 w 435039"/>
                    <a:gd name="connsiteY7" fmla="*/ 0 h 921282"/>
                    <a:gd name="connsiteX0" fmla="*/ 167578 w 433427"/>
                    <a:gd name="connsiteY0" fmla="*/ 921282 h 921282"/>
                    <a:gd name="connsiteX1" fmla="*/ 244327 w 433427"/>
                    <a:gd name="connsiteY1" fmla="*/ 477761 h 921282"/>
                    <a:gd name="connsiteX2" fmla="*/ 9248 w 433427"/>
                    <a:gd name="connsiteY2" fmla="*/ 140261 h 921282"/>
                    <a:gd name="connsiteX3" fmla="*/ 423458 w 433427"/>
                    <a:gd name="connsiteY3" fmla="*/ 353852 h 921282"/>
                    <a:gd name="connsiteX4" fmla="*/ 165079 w 433427"/>
                    <a:gd name="connsiteY4" fmla="*/ 456657 h 921282"/>
                    <a:gd name="connsiteX5" fmla="*/ 7328 w 433427"/>
                    <a:gd name="connsiteY5" fmla="*/ 336629 h 921282"/>
                    <a:gd name="connsiteX6" fmla="*/ 400298 w 433427"/>
                    <a:gd name="connsiteY6" fmla="*/ 173348 h 921282"/>
                    <a:gd name="connsiteX7" fmla="*/ 225527 w 433427"/>
                    <a:gd name="connsiteY7" fmla="*/ 0 h 921282"/>
                    <a:gd name="connsiteX0" fmla="*/ 234778 w 500627"/>
                    <a:gd name="connsiteY0" fmla="*/ 921282 h 921282"/>
                    <a:gd name="connsiteX1" fmla="*/ 311527 w 500627"/>
                    <a:gd name="connsiteY1" fmla="*/ 477761 h 921282"/>
                    <a:gd name="connsiteX2" fmla="*/ 76448 w 500627"/>
                    <a:gd name="connsiteY2" fmla="*/ 140261 h 921282"/>
                    <a:gd name="connsiteX3" fmla="*/ 490658 w 500627"/>
                    <a:gd name="connsiteY3" fmla="*/ 353852 h 921282"/>
                    <a:gd name="connsiteX4" fmla="*/ 232279 w 500627"/>
                    <a:gd name="connsiteY4" fmla="*/ 456657 h 921282"/>
                    <a:gd name="connsiteX5" fmla="*/ 5379 w 500627"/>
                    <a:gd name="connsiteY5" fmla="*/ 363614 h 921282"/>
                    <a:gd name="connsiteX6" fmla="*/ 467498 w 500627"/>
                    <a:gd name="connsiteY6" fmla="*/ 173348 h 921282"/>
                    <a:gd name="connsiteX7" fmla="*/ 292727 w 500627"/>
                    <a:gd name="connsiteY7" fmla="*/ 0 h 921282"/>
                    <a:gd name="connsiteX0" fmla="*/ 240007 w 505856"/>
                    <a:gd name="connsiteY0" fmla="*/ 921282 h 921282"/>
                    <a:gd name="connsiteX1" fmla="*/ 316756 w 505856"/>
                    <a:gd name="connsiteY1" fmla="*/ 477761 h 921282"/>
                    <a:gd name="connsiteX2" fmla="*/ 81677 w 505856"/>
                    <a:gd name="connsiteY2" fmla="*/ 140261 h 921282"/>
                    <a:gd name="connsiteX3" fmla="*/ 495887 w 505856"/>
                    <a:gd name="connsiteY3" fmla="*/ 353852 h 921282"/>
                    <a:gd name="connsiteX4" fmla="*/ 176546 w 505856"/>
                    <a:gd name="connsiteY4" fmla="*/ 495856 h 921282"/>
                    <a:gd name="connsiteX5" fmla="*/ 10608 w 505856"/>
                    <a:gd name="connsiteY5" fmla="*/ 363614 h 921282"/>
                    <a:gd name="connsiteX6" fmla="*/ 472727 w 505856"/>
                    <a:gd name="connsiteY6" fmla="*/ 173348 h 921282"/>
                    <a:gd name="connsiteX7" fmla="*/ 297956 w 505856"/>
                    <a:gd name="connsiteY7" fmla="*/ 0 h 921282"/>
                    <a:gd name="connsiteX0" fmla="*/ 240830 w 587344"/>
                    <a:gd name="connsiteY0" fmla="*/ 921282 h 921282"/>
                    <a:gd name="connsiteX1" fmla="*/ 317579 w 587344"/>
                    <a:gd name="connsiteY1" fmla="*/ 477761 h 921282"/>
                    <a:gd name="connsiteX2" fmla="*/ 82500 w 587344"/>
                    <a:gd name="connsiteY2" fmla="*/ 140261 h 921282"/>
                    <a:gd name="connsiteX3" fmla="*/ 578525 w 587344"/>
                    <a:gd name="connsiteY3" fmla="*/ 351594 h 921282"/>
                    <a:gd name="connsiteX4" fmla="*/ 177369 w 587344"/>
                    <a:gd name="connsiteY4" fmla="*/ 495856 h 921282"/>
                    <a:gd name="connsiteX5" fmla="*/ 11431 w 587344"/>
                    <a:gd name="connsiteY5" fmla="*/ 363614 h 921282"/>
                    <a:gd name="connsiteX6" fmla="*/ 473550 w 587344"/>
                    <a:gd name="connsiteY6" fmla="*/ 173348 h 921282"/>
                    <a:gd name="connsiteX7" fmla="*/ 298779 w 587344"/>
                    <a:gd name="connsiteY7" fmla="*/ 0 h 921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7344" h="921282">
                      <a:moveTo>
                        <a:pt x="240830" y="921282"/>
                      </a:moveTo>
                      <a:cubicBezTo>
                        <a:pt x="220922" y="728379"/>
                        <a:pt x="343967" y="607931"/>
                        <a:pt x="317579" y="477761"/>
                      </a:cubicBezTo>
                      <a:cubicBezTo>
                        <a:pt x="291191" y="347591"/>
                        <a:pt x="39009" y="161289"/>
                        <a:pt x="82500" y="140261"/>
                      </a:cubicBezTo>
                      <a:cubicBezTo>
                        <a:pt x="125991" y="119233"/>
                        <a:pt x="662047" y="203074"/>
                        <a:pt x="578525" y="351594"/>
                      </a:cubicBezTo>
                      <a:cubicBezTo>
                        <a:pt x="507624" y="481001"/>
                        <a:pt x="271885" y="493853"/>
                        <a:pt x="177369" y="495856"/>
                      </a:cubicBezTo>
                      <a:cubicBezTo>
                        <a:pt x="82853" y="497859"/>
                        <a:pt x="-37932" y="417365"/>
                        <a:pt x="11431" y="363614"/>
                      </a:cubicBezTo>
                      <a:cubicBezTo>
                        <a:pt x="60794" y="309863"/>
                        <a:pt x="425659" y="233950"/>
                        <a:pt x="473550" y="173348"/>
                      </a:cubicBezTo>
                      <a:cubicBezTo>
                        <a:pt x="521441" y="112746"/>
                        <a:pt x="325546" y="30630"/>
                        <a:pt x="298779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909B0BF-C577-4D0C-802B-15FF25C24BA5}"/>
                    </a:ext>
                  </a:extLst>
                </p:cNvPr>
                <p:cNvSpPr/>
                <p:nvPr/>
              </p:nvSpPr>
              <p:spPr>
                <a:xfrm rot="238491">
                  <a:off x="4618035" y="4199689"/>
                  <a:ext cx="473112" cy="602501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358281 w 679353"/>
                    <a:gd name="connsiteY0" fmla="*/ 1658678 h 1658678"/>
                    <a:gd name="connsiteX1" fmla="*/ 229601 w 679353"/>
                    <a:gd name="connsiteY1" fmla="*/ 1052260 h 1658678"/>
                    <a:gd name="connsiteX2" fmla="*/ 636054 w 679353"/>
                    <a:gd name="connsiteY2" fmla="*/ 130925 h 1658678"/>
                    <a:gd name="connsiteX3" fmla="*/ 21339 w 679353"/>
                    <a:gd name="connsiteY3" fmla="*/ 1066639 h 1658678"/>
                    <a:gd name="connsiteX4" fmla="*/ 185266 w 679353"/>
                    <a:gd name="connsiteY4" fmla="*/ 395851 h 1658678"/>
                    <a:gd name="connsiteX5" fmla="*/ 617325 w 679353"/>
                    <a:gd name="connsiteY5" fmla="*/ 624860 h 1658678"/>
                    <a:gd name="connsiteX6" fmla="*/ 408214 w 679353"/>
                    <a:gd name="connsiteY6" fmla="*/ 78750 h 1658678"/>
                    <a:gd name="connsiteX7" fmla="*/ 679353 w 679353"/>
                    <a:gd name="connsiteY7" fmla="*/ 0 h 1658678"/>
                    <a:gd name="connsiteX0" fmla="*/ 379357 w 700429"/>
                    <a:gd name="connsiteY0" fmla="*/ 1658678 h 1658678"/>
                    <a:gd name="connsiteX1" fmla="*/ 250677 w 700429"/>
                    <a:gd name="connsiteY1" fmla="*/ 1052260 h 1658678"/>
                    <a:gd name="connsiteX2" fmla="*/ 657130 w 700429"/>
                    <a:gd name="connsiteY2" fmla="*/ 130925 h 1658678"/>
                    <a:gd name="connsiteX3" fmla="*/ 42415 w 700429"/>
                    <a:gd name="connsiteY3" fmla="*/ 1066639 h 1658678"/>
                    <a:gd name="connsiteX4" fmla="*/ 117998 w 700429"/>
                    <a:gd name="connsiteY4" fmla="*/ 1275005 h 1658678"/>
                    <a:gd name="connsiteX5" fmla="*/ 638401 w 700429"/>
                    <a:gd name="connsiteY5" fmla="*/ 624860 h 1658678"/>
                    <a:gd name="connsiteX6" fmla="*/ 429290 w 700429"/>
                    <a:gd name="connsiteY6" fmla="*/ 78750 h 1658678"/>
                    <a:gd name="connsiteX7" fmla="*/ 700429 w 700429"/>
                    <a:gd name="connsiteY7" fmla="*/ 0 h 1658678"/>
                    <a:gd name="connsiteX0" fmla="*/ 370645 w 691717"/>
                    <a:gd name="connsiteY0" fmla="*/ 1658678 h 1658678"/>
                    <a:gd name="connsiteX1" fmla="*/ 241965 w 691717"/>
                    <a:gd name="connsiteY1" fmla="*/ 1052260 h 1658678"/>
                    <a:gd name="connsiteX2" fmla="*/ 648418 w 691717"/>
                    <a:gd name="connsiteY2" fmla="*/ 130925 h 1658678"/>
                    <a:gd name="connsiteX3" fmla="*/ 33703 w 691717"/>
                    <a:gd name="connsiteY3" fmla="*/ 1066639 h 1658678"/>
                    <a:gd name="connsiteX4" fmla="*/ 109286 w 691717"/>
                    <a:gd name="connsiteY4" fmla="*/ 1275005 h 1658678"/>
                    <a:gd name="connsiteX5" fmla="*/ 352037 w 691717"/>
                    <a:gd name="connsiteY5" fmla="*/ 828722 h 1658678"/>
                    <a:gd name="connsiteX6" fmla="*/ 420578 w 691717"/>
                    <a:gd name="connsiteY6" fmla="*/ 78750 h 1658678"/>
                    <a:gd name="connsiteX7" fmla="*/ 691717 w 691717"/>
                    <a:gd name="connsiteY7" fmla="*/ 0 h 1658678"/>
                    <a:gd name="connsiteX0" fmla="*/ 341763 w 662835"/>
                    <a:gd name="connsiteY0" fmla="*/ 1658678 h 1658678"/>
                    <a:gd name="connsiteX1" fmla="*/ 213083 w 662835"/>
                    <a:gd name="connsiteY1" fmla="*/ 1052260 h 1658678"/>
                    <a:gd name="connsiteX2" fmla="*/ 196749 w 662835"/>
                    <a:gd name="connsiteY2" fmla="*/ 672433 h 1658678"/>
                    <a:gd name="connsiteX3" fmla="*/ 4821 w 662835"/>
                    <a:gd name="connsiteY3" fmla="*/ 1066639 h 1658678"/>
                    <a:gd name="connsiteX4" fmla="*/ 80404 w 662835"/>
                    <a:gd name="connsiteY4" fmla="*/ 1275005 h 1658678"/>
                    <a:gd name="connsiteX5" fmla="*/ 323155 w 662835"/>
                    <a:gd name="connsiteY5" fmla="*/ 828722 h 1658678"/>
                    <a:gd name="connsiteX6" fmla="*/ 391696 w 662835"/>
                    <a:gd name="connsiteY6" fmla="*/ 78750 h 1658678"/>
                    <a:gd name="connsiteX7" fmla="*/ 662835 w 662835"/>
                    <a:gd name="connsiteY7" fmla="*/ 0 h 1658678"/>
                    <a:gd name="connsiteX0" fmla="*/ 318886 w 639958"/>
                    <a:gd name="connsiteY0" fmla="*/ 1658678 h 1658678"/>
                    <a:gd name="connsiteX1" fmla="*/ 190206 w 639958"/>
                    <a:gd name="connsiteY1" fmla="*/ 1052260 h 1658678"/>
                    <a:gd name="connsiteX2" fmla="*/ 173872 w 639958"/>
                    <a:gd name="connsiteY2" fmla="*/ 672433 h 1658678"/>
                    <a:gd name="connsiteX3" fmla="*/ 7184 w 639958"/>
                    <a:gd name="connsiteY3" fmla="*/ 614320 h 1658678"/>
                    <a:gd name="connsiteX4" fmla="*/ 57527 w 639958"/>
                    <a:gd name="connsiteY4" fmla="*/ 1275005 h 1658678"/>
                    <a:gd name="connsiteX5" fmla="*/ 300278 w 639958"/>
                    <a:gd name="connsiteY5" fmla="*/ 828722 h 1658678"/>
                    <a:gd name="connsiteX6" fmla="*/ 368819 w 639958"/>
                    <a:gd name="connsiteY6" fmla="*/ 78750 h 1658678"/>
                    <a:gd name="connsiteX7" fmla="*/ 639958 w 639958"/>
                    <a:gd name="connsiteY7" fmla="*/ 0 h 1658678"/>
                    <a:gd name="connsiteX0" fmla="*/ 332086 w 653158"/>
                    <a:gd name="connsiteY0" fmla="*/ 1658678 h 1658678"/>
                    <a:gd name="connsiteX1" fmla="*/ 203406 w 653158"/>
                    <a:gd name="connsiteY1" fmla="*/ 1052260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2086 w 653158"/>
                    <a:gd name="connsiteY0" fmla="*/ 1658678 h 1658678"/>
                    <a:gd name="connsiteX1" fmla="*/ 506298 w 653158"/>
                    <a:gd name="connsiteY1" fmla="*/ 994924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3257 w 654329"/>
                    <a:gd name="connsiteY0" fmla="*/ 1658678 h 1658678"/>
                    <a:gd name="connsiteX1" fmla="*/ 507469 w 654329"/>
                    <a:gd name="connsiteY1" fmla="*/ 994924 h 1658678"/>
                    <a:gd name="connsiteX2" fmla="*/ 371240 w 654329"/>
                    <a:gd name="connsiteY2" fmla="*/ 564131 h 1658678"/>
                    <a:gd name="connsiteX3" fmla="*/ 21555 w 654329"/>
                    <a:gd name="connsiteY3" fmla="*/ 614320 h 1658678"/>
                    <a:gd name="connsiteX4" fmla="*/ 71898 w 654329"/>
                    <a:gd name="connsiteY4" fmla="*/ 1275005 h 1658678"/>
                    <a:gd name="connsiteX5" fmla="*/ 352510 w 654329"/>
                    <a:gd name="connsiteY5" fmla="*/ 745903 h 1658678"/>
                    <a:gd name="connsiteX6" fmla="*/ 383190 w 654329"/>
                    <a:gd name="connsiteY6" fmla="*/ 78750 h 1658678"/>
                    <a:gd name="connsiteX7" fmla="*/ 654329 w 654329"/>
                    <a:gd name="connsiteY7" fmla="*/ 0 h 1658678"/>
                    <a:gd name="connsiteX0" fmla="*/ 318701 w 639773"/>
                    <a:gd name="connsiteY0" fmla="*/ 1658678 h 1658678"/>
                    <a:gd name="connsiteX1" fmla="*/ 492913 w 639773"/>
                    <a:gd name="connsiteY1" fmla="*/ 994924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501149 w 639773"/>
                    <a:gd name="connsiteY6" fmla="*/ 658482 h 1658678"/>
                    <a:gd name="connsiteX7" fmla="*/ 639773 w 639773"/>
                    <a:gd name="connsiteY7" fmla="*/ 0 h 1658678"/>
                    <a:gd name="connsiteX0" fmla="*/ 317764 w 638836"/>
                    <a:gd name="connsiteY0" fmla="*/ 1658678 h 1658678"/>
                    <a:gd name="connsiteX1" fmla="*/ 220635 w 638836"/>
                    <a:gd name="connsiteY1" fmla="*/ 1173302 h 1658678"/>
                    <a:gd name="connsiteX2" fmla="*/ 355747 w 638836"/>
                    <a:gd name="connsiteY2" fmla="*/ 564131 h 1658678"/>
                    <a:gd name="connsiteX3" fmla="*/ 6062 w 638836"/>
                    <a:gd name="connsiteY3" fmla="*/ 614320 h 1658678"/>
                    <a:gd name="connsiteX4" fmla="*/ 138438 w 638836"/>
                    <a:gd name="connsiteY4" fmla="*/ 981954 h 1658678"/>
                    <a:gd name="connsiteX5" fmla="*/ 198191 w 638836"/>
                    <a:gd name="connsiteY5" fmla="*/ 726791 h 1658678"/>
                    <a:gd name="connsiteX6" fmla="*/ 500212 w 638836"/>
                    <a:gd name="connsiteY6" fmla="*/ 658482 h 1658678"/>
                    <a:gd name="connsiteX7" fmla="*/ 638836 w 638836"/>
                    <a:gd name="connsiteY7" fmla="*/ 0 h 1658678"/>
                    <a:gd name="connsiteX0" fmla="*/ 318867 w 639939"/>
                    <a:gd name="connsiteY0" fmla="*/ 1658678 h 1658678"/>
                    <a:gd name="connsiteX1" fmla="*/ 221738 w 639939"/>
                    <a:gd name="connsiteY1" fmla="*/ 1173302 h 1658678"/>
                    <a:gd name="connsiteX2" fmla="*/ 356850 w 639939"/>
                    <a:gd name="connsiteY2" fmla="*/ 564131 h 1658678"/>
                    <a:gd name="connsiteX3" fmla="*/ 380683 w 639939"/>
                    <a:gd name="connsiteY3" fmla="*/ 1001490 h 1658678"/>
                    <a:gd name="connsiteX4" fmla="*/ 7165 w 639939"/>
                    <a:gd name="connsiteY4" fmla="*/ 614320 h 1658678"/>
                    <a:gd name="connsiteX5" fmla="*/ 139541 w 639939"/>
                    <a:gd name="connsiteY5" fmla="*/ 981954 h 1658678"/>
                    <a:gd name="connsiteX6" fmla="*/ 199294 w 639939"/>
                    <a:gd name="connsiteY6" fmla="*/ 726791 h 1658678"/>
                    <a:gd name="connsiteX7" fmla="*/ 501315 w 639939"/>
                    <a:gd name="connsiteY7" fmla="*/ 658482 h 1658678"/>
                    <a:gd name="connsiteX8" fmla="*/ 639939 w 639939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258497 w 517753"/>
                    <a:gd name="connsiteY3" fmla="*/ 1001490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428874 w 517753"/>
                    <a:gd name="connsiteY3" fmla="*/ 931413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439514"/>
                    <a:gd name="connsiteY0" fmla="*/ 1097407 h 1097407"/>
                    <a:gd name="connsiteX1" fmla="*/ 99552 w 439514"/>
                    <a:gd name="connsiteY1" fmla="*/ 612031 h 1097407"/>
                    <a:gd name="connsiteX2" fmla="*/ 234664 w 439514"/>
                    <a:gd name="connsiteY2" fmla="*/ 2860 h 1097407"/>
                    <a:gd name="connsiteX3" fmla="*/ 428874 w 439514"/>
                    <a:gd name="connsiteY3" fmla="*/ 370142 h 1097407"/>
                    <a:gd name="connsiteX4" fmla="*/ 333008 w 439514"/>
                    <a:gd name="connsiteY4" fmla="*/ 600928 h 1097407"/>
                    <a:gd name="connsiteX5" fmla="*/ 17355 w 439514"/>
                    <a:gd name="connsiteY5" fmla="*/ 420683 h 1097407"/>
                    <a:gd name="connsiteX6" fmla="*/ 77108 w 439514"/>
                    <a:gd name="connsiteY6" fmla="*/ 165520 h 1097407"/>
                    <a:gd name="connsiteX7" fmla="*/ 379129 w 439514"/>
                    <a:gd name="connsiteY7" fmla="*/ 97211 h 1097407"/>
                    <a:gd name="connsiteX8" fmla="*/ 265344 w 439514"/>
                    <a:gd name="connsiteY8" fmla="*/ 681011 h 1097407"/>
                    <a:gd name="connsiteX0" fmla="*/ 196681 w 457364"/>
                    <a:gd name="connsiteY0" fmla="*/ 1097407 h 1097407"/>
                    <a:gd name="connsiteX1" fmla="*/ 99552 w 457364"/>
                    <a:gd name="connsiteY1" fmla="*/ 612031 h 1097407"/>
                    <a:gd name="connsiteX2" fmla="*/ 234664 w 457364"/>
                    <a:gd name="connsiteY2" fmla="*/ 2860 h 1097407"/>
                    <a:gd name="connsiteX3" fmla="*/ 428874 w 457364"/>
                    <a:gd name="connsiteY3" fmla="*/ 370142 h 1097407"/>
                    <a:gd name="connsiteX4" fmla="*/ 333008 w 457364"/>
                    <a:gd name="connsiteY4" fmla="*/ 600928 h 1097407"/>
                    <a:gd name="connsiteX5" fmla="*/ 17355 w 457364"/>
                    <a:gd name="connsiteY5" fmla="*/ 420683 h 1097407"/>
                    <a:gd name="connsiteX6" fmla="*/ 77108 w 457364"/>
                    <a:gd name="connsiteY6" fmla="*/ 165520 h 1097407"/>
                    <a:gd name="connsiteX7" fmla="*/ 379129 w 457364"/>
                    <a:gd name="connsiteY7" fmla="*/ 97211 h 1097407"/>
                    <a:gd name="connsiteX8" fmla="*/ 265344 w 457364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5977 w 511793"/>
                    <a:gd name="connsiteY0" fmla="*/ 1097407 h 1097407"/>
                    <a:gd name="connsiteX1" fmla="*/ 98848 w 511793"/>
                    <a:gd name="connsiteY1" fmla="*/ 612031 h 1097407"/>
                    <a:gd name="connsiteX2" fmla="*/ 233960 w 511793"/>
                    <a:gd name="connsiteY2" fmla="*/ 2860 h 1097407"/>
                    <a:gd name="connsiteX3" fmla="*/ 428170 w 511793"/>
                    <a:gd name="connsiteY3" fmla="*/ 370142 h 1097407"/>
                    <a:gd name="connsiteX4" fmla="*/ 332304 w 511793"/>
                    <a:gd name="connsiteY4" fmla="*/ 600928 h 1097407"/>
                    <a:gd name="connsiteX5" fmla="*/ 16651 w 511793"/>
                    <a:gd name="connsiteY5" fmla="*/ 420683 h 1097407"/>
                    <a:gd name="connsiteX6" fmla="*/ 76404 w 511793"/>
                    <a:gd name="connsiteY6" fmla="*/ 165520 h 1097407"/>
                    <a:gd name="connsiteX7" fmla="*/ 353184 w 511793"/>
                    <a:gd name="connsiteY7" fmla="*/ 186400 h 1097407"/>
                    <a:gd name="connsiteX8" fmla="*/ 264640 w 511793"/>
                    <a:gd name="connsiteY8" fmla="*/ 681011 h 1097407"/>
                    <a:gd name="connsiteX0" fmla="*/ 195977 w 511793"/>
                    <a:gd name="connsiteY0" fmla="*/ 1096187 h 1096187"/>
                    <a:gd name="connsiteX1" fmla="*/ 98848 w 511793"/>
                    <a:gd name="connsiteY1" fmla="*/ 610811 h 1096187"/>
                    <a:gd name="connsiteX2" fmla="*/ 233960 w 511793"/>
                    <a:gd name="connsiteY2" fmla="*/ 1640 h 1096187"/>
                    <a:gd name="connsiteX3" fmla="*/ 428170 w 511793"/>
                    <a:gd name="connsiteY3" fmla="*/ 419887 h 1096187"/>
                    <a:gd name="connsiteX4" fmla="*/ 332304 w 511793"/>
                    <a:gd name="connsiteY4" fmla="*/ 599708 h 1096187"/>
                    <a:gd name="connsiteX5" fmla="*/ 16651 w 511793"/>
                    <a:gd name="connsiteY5" fmla="*/ 419463 h 1096187"/>
                    <a:gd name="connsiteX6" fmla="*/ 76404 w 511793"/>
                    <a:gd name="connsiteY6" fmla="*/ 164300 h 1096187"/>
                    <a:gd name="connsiteX7" fmla="*/ 353184 w 511793"/>
                    <a:gd name="connsiteY7" fmla="*/ 185180 h 1096187"/>
                    <a:gd name="connsiteX8" fmla="*/ 264640 w 51179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880 h 1096880"/>
                    <a:gd name="connsiteX1" fmla="*/ 89008 w 501953"/>
                    <a:gd name="connsiteY1" fmla="*/ 611504 h 1096880"/>
                    <a:gd name="connsiteX2" fmla="*/ 224120 w 501953"/>
                    <a:gd name="connsiteY2" fmla="*/ 2333 h 1096880"/>
                    <a:gd name="connsiteX3" fmla="*/ 418330 w 501953"/>
                    <a:gd name="connsiteY3" fmla="*/ 420580 h 1096880"/>
                    <a:gd name="connsiteX4" fmla="*/ 183638 w 501953"/>
                    <a:gd name="connsiteY4" fmla="*/ 632255 h 1096880"/>
                    <a:gd name="connsiteX5" fmla="*/ 6811 w 501953"/>
                    <a:gd name="connsiteY5" fmla="*/ 420156 h 1096880"/>
                    <a:gd name="connsiteX6" fmla="*/ 66564 w 501953"/>
                    <a:gd name="connsiteY6" fmla="*/ 164993 h 1096880"/>
                    <a:gd name="connsiteX7" fmla="*/ 343344 w 501953"/>
                    <a:gd name="connsiteY7" fmla="*/ 185873 h 1096880"/>
                    <a:gd name="connsiteX8" fmla="*/ 254800 w 501953"/>
                    <a:gd name="connsiteY8" fmla="*/ 680484 h 1096880"/>
                    <a:gd name="connsiteX0" fmla="*/ 184882 w 464582"/>
                    <a:gd name="connsiteY0" fmla="*/ 1096880 h 1096880"/>
                    <a:gd name="connsiteX1" fmla="*/ 87753 w 464582"/>
                    <a:gd name="connsiteY1" fmla="*/ 611504 h 1096880"/>
                    <a:gd name="connsiteX2" fmla="*/ 222865 w 464582"/>
                    <a:gd name="connsiteY2" fmla="*/ 2333 h 1096880"/>
                    <a:gd name="connsiteX3" fmla="*/ 417075 w 464582"/>
                    <a:gd name="connsiteY3" fmla="*/ 420580 h 1096880"/>
                    <a:gd name="connsiteX4" fmla="*/ 182383 w 464582"/>
                    <a:gd name="connsiteY4" fmla="*/ 632255 h 1096880"/>
                    <a:gd name="connsiteX5" fmla="*/ 5556 w 464582"/>
                    <a:gd name="connsiteY5" fmla="*/ 420156 h 1096880"/>
                    <a:gd name="connsiteX6" fmla="*/ 65309 w 464582"/>
                    <a:gd name="connsiteY6" fmla="*/ 164993 h 1096880"/>
                    <a:gd name="connsiteX7" fmla="*/ 272675 w 464582"/>
                    <a:gd name="connsiteY7" fmla="*/ 115796 h 1096880"/>
                    <a:gd name="connsiteX8" fmla="*/ 253545 w 464582"/>
                    <a:gd name="connsiteY8" fmla="*/ 680484 h 1096880"/>
                    <a:gd name="connsiteX0" fmla="*/ 218282 w 497982"/>
                    <a:gd name="connsiteY0" fmla="*/ 1096880 h 1096880"/>
                    <a:gd name="connsiteX1" fmla="*/ 121153 w 497982"/>
                    <a:gd name="connsiteY1" fmla="*/ 611504 h 1096880"/>
                    <a:gd name="connsiteX2" fmla="*/ 256265 w 497982"/>
                    <a:gd name="connsiteY2" fmla="*/ 2333 h 1096880"/>
                    <a:gd name="connsiteX3" fmla="*/ 450475 w 497982"/>
                    <a:gd name="connsiteY3" fmla="*/ 420580 h 1096880"/>
                    <a:gd name="connsiteX4" fmla="*/ 215783 w 497982"/>
                    <a:gd name="connsiteY4" fmla="*/ 632255 h 1096880"/>
                    <a:gd name="connsiteX5" fmla="*/ 38956 w 497982"/>
                    <a:gd name="connsiteY5" fmla="*/ 420156 h 1096880"/>
                    <a:gd name="connsiteX6" fmla="*/ 22986 w 497982"/>
                    <a:gd name="connsiteY6" fmla="*/ 222329 h 1096880"/>
                    <a:gd name="connsiteX7" fmla="*/ 306075 w 497982"/>
                    <a:gd name="connsiteY7" fmla="*/ 115796 h 1096880"/>
                    <a:gd name="connsiteX8" fmla="*/ 286945 w 497982"/>
                    <a:gd name="connsiteY8" fmla="*/ 680484 h 1096880"/>
                    <a:gd name="connsiteX0" fmla="*/ 230258 w 509958"/>
                    <a:gd name="connsiteY0" fmla="*/ 1096880 h 1096880"/>
                    <a:gd name="connsiteX1" fmla="*/ 133129 w 509958"/>
                    <a:gd name="connsiteY1" fmla="*/ 611504 h 1096880"/>
                    <a:gd name="connsiteX2" fmla="*/ 268241 w 509958"/>
                    <a:gd name="connsiteY2" fmla="*/ 2333 h 1096880"/>
                    <a:gd name="connsiteX3" fmla="*/ 462451 w 509958"/>
                    <a:gd name="connsiteY3" fmla="*/ 420580 h 1096880"/>
                    <a:gd name="connsiteX4" fmla="*/ 227759 w 509958"/>
                    <a:gd name="connsiteY4" fmla="*/ 632255 h 1096880"/>
                    <a:gd name="connsiteX5" fmla="*/ 25690 w 509958"/>
                    <a:gd name="connsiteY5" fmla="*/ 528457 h 1096880"/>
                    <a:gd name="connsiteX6" fmla="*/ 34962 w 509958"/>
                    <a:gd name="connsiteY6" fmla="*/ 222329 h 1096880"/>
                    <a:gd name="connsiteX7" fmla="*/ 318051 w 509958"/>
                    <a:gd name="connsiteY7" fmla="*/ 115796 h 1096880"/>
                    <a:gd name="connsiteX8" fmla="*/ 298921 w 509958"/>
                    <a:gd name="connsiteY8" fmla="*/ 680484 h 1096880"/>
                    <a:gd name="connsiteX0" fmla="*/ 315912 w 595612"/>
                    <a:gd name="connsiteY0" fmla="*/ 1096880 h 1096880"/>
                    <a:gd name="connsiteX1" fmla="*/ 218783 w 595612"/>
                    <a:gd name="connsiteY1" fmla="*/ 611504 h 1096880"/>
                    <a:gd name="connsiteX2" fmla="*/ 353895 w 595612"/>
                    <a:gd name="connsiteY2" fmla="*/ 2333 h 1096880"/>
                    <a:gd name="connsiteX3" fmla="*/ 548105 w 595612"/>
                    <a:gd name="connsiteY3" fmla="*/ 420580 h 1096880"/>
                    <a:gd name="connsiteX4" fmla="*/ 313413 w 595612"/>
                    <a:gd name="connsiteY4" fmla="*/ 632255 h 1096880"/>
                    <a:gd name="connsiteX5" fmla="*/ 111344 w 595612"/>
                    <a:gd name="connsiteY5" fmla="*/ 528457 h 1096880"/>
                    <a:gd name="connsiteX6" fmla="*/ 13341 w 595612"/>
                    <a:gd name="connsiteY6" fmla="*/ 260553 h 1096880"/>
                    <a:gd name="connsiteX7" fmla="*/ 403705 w 595612"/>
                    <a:gd name="connsiteY7" fmla="*/ 115796 h 1096880"/>
                    <a:gd name="connsiteX8" fmla="*/ 384575 w 595612"/>
                    <a:gd name="connsiteY8" fmla="*/ 680484 h 1096880"/>
                    <a:gd name="connsiteX0" fmla="*/ 233910 w 513610"/>
                    <a:gd name="connsiteY0" fmla="*/ 1096880 h 1096880"/>
                    <a:gd name="connsiteX1" fmla="*/ 136781 w 513610"/>
                    <a:gd name="connsiteY1" fmla="*/ 611504 h 1096880"/>
                    <a:gd name="connsiteX2" fmla="*/ 271893 w 513610"/>
                    <a:gd name="connsiteY2" fmla="*/ 2333 h 1096880"/>
                    <a:gd name="connsiteX3" fmla="*/ 466103 w 513610"/>
                    <a:gd name="connsiteY3" fmla="*/ 420580 h 1096880"/>
                    <a:gd name="connsiteX4" fmla="*/ 231411 w 513610"/>
                    <a:gd name="connsiteY4" fmla="*/ 632255 h 1096880"/>
                    <a:gd name="connsiteX5" fmla="*/ 29342 w 513610"/>
                    <a:gd name="connsiteY5" fmla="*/ 528457 h 1096880"/>
                    <a:gd name="connsiteX6" fmla="*/ 32302 w 513610"/>
                    <a:gd name="connsiteY6" fmla="*/ 311519 h 1096880"/>
                    <a:gd name="connsiteX7" fmla="*/ 321703 w 513610"/>
                    <a:gd name="connsiteY7" fmla="*/ 115796 h 1096880"/>
                    <a:gd name="connsiteX8" fmla="*/ 302573 w 513610"/>
                    <a:gd name="connsiteY8" fmla="*/ 680484 h 1096880"/>
                    <a:gd name="connsiteX0" fmla="*/ 216824 w 496524"/>
                    <a:gd name="connsiteY0" fmla="*/ 1096880 h 1096880"/>
                    <a:gd name="connsiteX1" fmla="*/ 119695 w 496524"/>
                    <a:gd name="connsiteY1" fmla="*/ 611504 h 1096880"/>
                    <a:gd name="connsiteX2" fmla="*/ 254807 w 496524"/>
                    <a:gd name="connsiteY2" fmla="*/ 2333 h 1096880"/>
                    <a:gd name="connsiteX3" fmla="*/ 449017 w 496524"/>
                    <a:gd name="connsiteY3" fmla="*/ 420580 h 1096880"/>
                    <a:gd name="connsiteX4" fmla="*/ 214325 w 496524"/>
                    <a:gd name="connsiteY4" fmla="*/ 632255 h 1096880"/>
                    <a:gd name="connsiteX5" fmla="*/ 12256 w 496524"/>
                    <a:gd name="connsiteY5" fmla="*/ 528457 h 1096880"/>
                    <a:gd name="connsiteX6" fmla="*/ 53078 w 496524"/>
                    <a:gd name="connsiteY6" fmla="*/ 349743 h 1096880"/>
                    <a:gd name="connsiteX7" fmla="*/ 304617 w 496524"/>
                    <a:gd name="connsiteY7" fmla="*/ 115796 h 1096880"/>
                    <a:gd name="connsiteX8" fmla="*/ 285487 w 496524"/>
                    <a:gd name="connsiteY8" fmla="*/ 680484 h 1096880"/>
                    <a:gd name="connsiteX0" fmla="*/ 215467 w 475639"/>
                    <a:gd name="connsiteY0" fmla="*/ 1096880 h 1096880"/>
                    <a:gd name="connsiteX1" fmla="*/ 118338 w 475639"/>
                    <a:gd name="connsiteY1" fmla="*/ 611504 h 1096880"/>
                    <a:gd name="connsiteX2" fmla="*/ 253450 w 475639"/>
                    <a:gd name="connsiteY2" fmla="*/ 2333 h 1096880"/>
                    <a:gd name="connsiteX3" fmla="*/ 447660 w 475639"/>
                    <a:gd name="connsiteY3" fmla="*/ 420580 h 1096880"/>
                    <a:gd name="connsiteX4" fmla="*/ 212968 w 475639"/>
                    <a:gd name="connsiteY4" fmla="*/ 632255 h 1096880"/>
                    <a:gd name="connsiteX5" fmla="*/ 10899 w 475639"/>
                    <a:gd name="connsiteY5" fmla="*/ 528457 h 1096880"/>
                    <a:gd name="connsiteX6" fmla="*/ 51721 w 475639"/>
                    <a:gd name="connsiteY6" fmla="*/ 349743 h 1096880"/>
                    <a:gd name="connsiteX7" fmla="*/ 259089 w 475639"/>
                    <a:gd name="connsiteY7" fmla="*/ 275063 h 1096880"/>
                    <a:gd name="connsiteX8" fmla="*/ 284130 w 475639"/>
                    <a:gd name="connsiteY8" fmla="*/ 680484 h 1096880"/>
                    <a:gd name="connsiteX0" fmla="*/ 215467 w 475639"/>
                    <a:gd name="connsiteY0" fmla="*/ 964686 h 964686"/>
                    <a:gd name="connsiteX1" fmla="*/ 118338 w 475639"/>
                    <a:gd name="connsiteY1" fmla="*/ 479310 h 964686"/>
                    <a:gd name="connsiteX2" fmla="*/ 266070 w 475639"/>
                    <a:gd name="connsiteY2" fmla="*/ 3924 h 964686"/>
                    <a:gd name="connsiteX3" fmla="*/ 447660 w 475639"/>
                    <a:gd name="connsiteY3" fmla="*/ 288386 h 964686"/>
                    <a:gd name="connsiteX4" fmla="*/ 212968 w 475639"/>
                    <a:gd name="connsiteY4" fmla="*/ 500061 h 964686"/>
                    <a:gd name="connsiteX5" fmla="*/ 10899 w 475639"/>
                    <a:gd name="connsiteY5" fmla="*/ 396263 h 964686"/>
                    <a:gd name="connsiteX6" fmla="*/ 51721 w 475639"/>
                    <a:gd name="connsiteY6" fmla="*/ 217549 h 964686"/>
                    <a:gd name="connsiteX7" fmla="*/ 259089 w 475639"/>
                    <a:gd name="connsiteY7" fmla="*/ 142869 h 964686"/>
                    <a:gd name="connsiteX8" fmla="*/ 284130 w 475639"/>
                    <a:gd name="connsiteY8" fmla="*/ 548290 h 964686"/>
                    <a:gd name="connsiteX0" fmla="*/ 215467 w 467033"/>
                    <a:gd name="connsiteY0" fmla="*/ 964686 h 964686"/>
                    <a:gd name="connsiteX1" fmla="*/ 118338 w 467033"/>
                    <a:gd name="connsiteY1" fmla="*/ 479310 h 964686"/>
                    <a:gd name="connsiteX2" fmla="*/ 266070 w 467033"/>
                    <a:gd name="connsiteY2" fmla="*/ 3924 h 964686"/>
                    <a:gd name="connsiteX3" fmla="*/ 447660 w 467033"/>
                    <a:gd name="connsiteY3" fmla="*/ 288386 h 964686"/>
                    <a:gd name="connsiteX4" fmla="*/ 212968 w 467033"/>
                    <a:gd name="connsiteY4" fmla="*/ 500061 h 964686"/>
                    <a:gd name="connsiteX5" fmla="*/ 10899 w 467033"/>
                    <a:gd name="connsiteY5" fmla="*/ 396263 h 964686"/>
                    <a:gd name="connsiteX6" fmla="*/ 51721 w 467033"/>
                    <a:gd name="connsiteY6" fmla="*/ 217549 h 964686"/>
                    <a:gd name="connsiteX7" fmla="*/ 259089 w 467033"/>
                    <a:gd name="connsiteY7" fmla="*/ 142869 h 964686"/>
                    <a:gd name="connsiteX8" fmla="*/ 183166 w 467033"/>
                    <a:gd name="connsiteY8" fmla="*/ 338057 h 964686"/>
                    <a:gd name="connsiteX0" fmla="*/ 215467 w 520949"/>
                    <a:gd name="connsiteY0" fmla="*/ 961387 h 961387"/>
                    <a:gd name="connsiteX1" fmla="*/ 118338 w 520949"/>
                    <a:gd name="connsiteY1" fmla="*/ 476011 h 961387"/>
                    <a:gd name="connsiteX2" fmla="*/ 266070 w 520949"/>
                    <a:gd name="connsiteY2" fmla="*/ 625 h 961387"/>
                    <a:gd name="connsiteX3" fmla="*/ 504453 w 520949"/>
                    <a:gd name="connsiteY3" fmla="*/ 387018 h 961387"/>
                    <a:gd name="connsiteX4" fmla="*/ 212968 w 520949"/>
                    <a:gd name="connsiteY4" fmla="*/ 496762 h 961387"/>
                    <a:gd name="connsiteX5" fmla="*/ 10899 w 520949"/>
                    <a:gd name="connsiteY5" fmla="*/ 392964 h 961387"/>
                    <a:gd name="connsiteX6" fmla="*/ 51721 w 520949"/>
                    <a:gd name="connsiteY6" fmla="*/ 214250 h 961387"/>
                    <a:gd name="connsiteX7" fmla="*/ 259089 w 520949"/>
                    <a:gd name="connsiteY7" fmla="*/ 139570 h 961387"/>
                    <a:gd name="connsiteX8" fmla="*/ 183166 w 520949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52673 w 558155"/>
                    <a:gd name="connsiteY0" fmla="*/ 961387 h 961387"/>
                    <a:gd name="connsiteX1" fmla="*/ 155544 w 558155"/>
                    <a:gd name="connsiteY1" fmla="*/ 476011 h 961387"/>
                    <a:gd name="connsiteX2" fmla="*/ 303276 w 558155"/>
                    <a:gd name="connsiteY2" fmla="*/ 625 h 961387"/>
                    <a:gd name="connsiteX3" fmla="*/ 541659 w 558155"/>
                    <a:gd name="connsiteY3" fmla="*/ 387018 h 961387"/>
                    <a:gd name="connsiteX4" fmla="*/ 250174 w 558155"/>
                    <a:gd name="connsiteY4" fmla="*/ 496762 h 961387"/>
                    <a:gd name="connsiteX5" fmla="*/ 48105 w 558155"/>
                    <a:gd name="connsiteY5" fmla="*/ 392964 h 961387"/>
                    <a:gd name="connsiteX6" fmla="*/ 19515 w 558155"/>
                    <a:gd name="connsiteY6" fmla="*/ 239733 h 961387"/>
                    <a:gd name="connsiteX7" fmla="*/ 296295 w 558155"/>
                    <a:gd name="connsiteY7" fmla="*/ 139570 h 961387"/>
                    <a:gd name="connsiteX8" fmla="*/ 220372 w 558155"/>
                    <a:gd name="connsiteY8" fmla="*/ 334758 h 961387"/>
                    <a:gd name="connsiteX0" fmla="*/ 244560 w 550042"/>
                    <a:gd name="connsiteY0" fmla="*/ 961387 h 961387"/>
                    <a:gd name="connsiteX1" fmla="*/ 147431 w 550042"/>
                    <a:gd name="connsiteY1" fmla="*/ 476011 h 961387"/>
                    <a:gd name="connsiteX2" fmla="*/ 295163 w 550042"/>
                    <a:gd name="connsiteY2" fmla="*/ 625 h 961387"/>
                    <a:gd name="connsiteX3" fmla="*/ 533546 w 550042"/>
                    <a:gd name="connsiteY3" fmla="*/ 387018 h 961387"/>
                    <a:gd name="connsiteX4" fmla="*/ 242061 w 550042"/>
                    <a:gd name="connsiteY4" fmla="*/ 496762 h 961387"/>
                    <a:gd name="connsiteX5" fmla="*/ 71543 w 550042"/>
                    <a:gd name="connsiteY5" fmla="*/ 412076 h 961387"/>
                    <a:gd name="connsiteX6" fmla="*/ 11402 w 550042"/>
                    <a:gd name="connsiteY6" fmla="*/ 239733 h 961387"/>
                    <a:gd name="connsiteX7" fmla="*/ 288182 w 550042"/>
                    <a:gd name="connsiteY7" fmla="*/ 139570 h 961387"/>
                    <a:gd name="connsiteX8" fmla="*/ 212259 w 550042"/>
                    <a:gd name="connsiteY8" fmla="*/ 334758 h 961387"/>
                    <a:gd name="connsiteX0" fmla="*/ 268622 w 574104"/>
                    <a:gd name="connsiteY0" fmla="*/ 961387 h 961387"/>
                    <a:gd name="connsiteX1" fmla="*/ 171493 w 574104"/>
                    <a:gd name="connsiteY1" fmla="*/ 476011 h 961387"/>
                    <a:gd name="connsiteX2" fmla="*/ 319225 w 574104"/>
                    <a:gd name="connsiteY2" fmla="*/ 625 h 961387"/>
                    <a:gd name="connsiteX3" fmla="*/ 557608 w 574104"/>
                    <a:gd name="connsiteY3" fmla="*/ 387018 h 961387"/>
                    <a:gd name="connsiteX4" fmla="*/ 266123 w 574104"/>
                    <a:gd name="connsiteY4" fmla="*/ 496762 h 961387"/>
                    <a:gd name="connsiteX5" fmla="*/ 95605 w 574104"/>
                    <a:gd name="connsiteY5" fmla="*/ 412076 h 961387"/>
                    <a:gd name="connsiteX6" fmla="*/ 35464 w 574104"/>
                    <a:gd name="connsiteY6" fmla="*/ 239733 h 961387"/>
                    <a:gd name="connsiteX7" fmla="*/ 312244 w 574104"/>
                    <a:gd name="connsiteY7" fmla="*/ 139570 h 961387"/>
                    <a:gd name="connsiteX8" fmla="*/ 236321 w 574104"/>
                    <a:gd name="connsiteY8" fmla="*/ 334758 h 961387"/>
                    <a:gd name="connsiteX0" fmla="*/ 237955 w 543437"/>
                    <a:gd name="connsiteY0" fmla="*/ 961387 h 961387"/>
                    <a:gd name="connsiteX1" fmla="*/ 140826 w 543437"/>
                    <a:gd name="connsiteY1" fmla="*/ 476011 h 961387"/>
                    <a:gd name="connsiteX2" fmla="*/ 288558 w 543437"/>
                    <a:gd name="connsiteY2" fmla="*/ 625 h 961387"/>
                    <a:gd name="connsiteX3" fmla="*/ 526941 w 543437"/>
                    <a:gd name="connsiteY3" fmla="*/ 387018 h 961387"/>
                    <a:gd name="connsiteX4" fmla="*/ 235456 w 543437"/>
                    <a:gd name="connsiteY4" fmla="*/ 496762 h 961387"/>
                    <a:gd name="connsiteX5" fmla="*/ 64938 w 543437"/>
                    <a:gd name="connsiteY5" fmla="*/ 412076 h 961387"/>
                    <a:gd name="connsiteX6" fmla="*/ 42658 w 543437"/>
                    <a:gd name="connsiteY6" fmla="*/ 226992 h 961387"/>
                    <a:gd name="connsiteX7" fmla="*/ 281577 w 543437"/>
                    <a:gd name="connsiteY7" fmla="*/ 139570 h 961387"/>
                    <a:gd name="connsiteX8" fmla="*/ 205654 w 543437"/>
                    <a:gd name="connsiteY8" fmla="*/ 334758 h 961387"/>
                    <a:gd name="connsiteX0" fmla="*/ 232347 w 537829"/>
                    <a:gd name="connsiteY0" fmla="*/ 961387 h 961387"/>
                    <a:gd name="connsiteX1" fmla="*/ 135218 w 537829"/>
                    <a:gd name="connsiteY1" fmla="*/ 476011 h 961387"/>
                    <a:gd name="connsiteX2" fmla="*/ 282950 w 537829"/>
                    <a:gd name="connsiteY2" fmla="*/ 625 h 961387"/>
                    <a:gd name="connsiteX3" fmla="*/ 521333 w 537829"/>
                    <a:gd name="connsiteY3" fmla="*/ 387018 h 961387"/>
                    <a:gd name="connsiteX4" fmla="*/ 229848 w 537829"/>
                    <a:gd name="connsiteY4" fmla="*/ 496762 h 961387"/>
                    <a:gd name="connsiteX5" fmla="*/ 59330 w 537829"/>
                    <a:gd name="connsiteY5" fmla="*/ 412076 h 961387"/>
                    <a:gd name="connsiteX6" fmla="*/ 37050 w 537829"/>
                    <a:gd name="connsiteY6" fmla="*/ 226992 h 961387"/>
                    <a:gd name="connsiteX7" fmla="*/ 275969 w 537829"/>
                    <a:gd name="connsiteY7" fmla="*/ 139570 h 961387"/>
                    <a:gd name="connsiteX8" fmla="*/ 200046 w 537829"/>
                    <a:gd name="connsiteY8" fmla="*/ 334758 h 961387"/>
                    <a:gd name="connsiteX0" fmla="*/ 263163 w 568645"/>
                    <a:gd name="connsiteY0" fmla="*/ 961387 h 961387"/>
                    <a:gd name="connsiteX1" fmla="*/ 166034 w 568645"/>
                    <a:gd name="connsiteY1" fmla="*/ 476011 h 961387"/>
                    <a:gd name="connsiteX2" fmla="*/ 313766 w 568645"/>
                    <a:gd name="connsiteY2" fmla="*/ 625 h 961387"/>
                    <a:gd name="connsiteX3" fmla="*/ 552149 w 568645"/>
                    <a:gd name="connsiteY3" fmla="*/ 387018 h 961387"/>
                    <a:gd name="connsiteX4" fmla="*/ 260664 w 568645"/>
                    <a:gd name="connsiteY4" fmla="*/ 496762 h 961387"/>
                    <a:gd name="connsiteX5" fmla="*/ 90146 w 568645"/>
                    <a:gd name="connsiteY5" fmla="*/ 412076 h 961387"/>
                    <a:gd name="connsiteX6" fmla="*/ 30004 w 568645"/>
                    <a:gd name="connsiteY6" fmla="*/ 93208 h 961387"/>
                    <a:gd name="connsiteX7" fmla="*/ 306785 w 568645"/>
                    <a:gd name="connsiteY7" fmla="*/ 139570 h 961387"/>
                    <a:gd name="connsiteX8" fmla="*/ 230862 w 568645"/>
                    <a:gd name="connsiteY8" fmla="*/ 334758 h 961387"/>
                    <a:gd name="connsiteX0" fmla="*/ 290691 w 596173"/>
                    <a:gd name="connsiteY0" fmla="*/ 961387 h 961387"/>
                    <a:gd name="connsiteX1" fmla="*/ 193562 w 596173"/>
                    <a:gd name="connsiteY1" fmla="*/ 476011 h 961387"/>
                    <a:gd name="connsiteX2" fmla="*/ 341294 w 596173"/>
                    <a:gd name="connsiteY2" fmla="*/ 625 h 961387"/>
                    <a:gd name="connsiteX3" fmla="*/ 579677 w 596173"/>
                    <a:gd name="connsiteY3" fmla="*/ 387018 h 961387"/>
                    <a:gd name="connsiteX4" fmla="*/ 288192 w 596173"/>
                    <a:gd name="connsiteY4" fmla="*/ 496762 h 961387"/>
                    <a:gd name="connsiteX5" fmla="*/ 117674 w 596173"/>
                    <a:gd name="connsiteY5" fmla="*/ 412076 h 961387"/>
                    <a:gd name="connsiteX6" fmla="*/ 57532 w 596173"/>
                    <a:gd name="connsiteY6" fmla="*/ 93208 h 961387"/>
                    <a:gd name="connsiteX7" fmla="*/ 334313 w 596173"/>
                    <a:gd name="connsiteY7" fmla="*/ 139570 h 961387"/>
                    <a:gd name="connsiteX8" fmla="*/ 258390 w 596173"/>
                    <a:gd name="connsiteY8" fmla="*/ 334758 h 961387"/>
                    <a:gd name="connsiteX0" fmla="*/ 293465 w 598947"/>
                    <a:gd name="connsiteY0" fmla="*/ 961387 h 961387"/>
                    <a:gd name="connsiteX1" fmla="*/ 196336 w 598947"/>
                    <a:gd name="connsiteY1" fmla="*/ 476011 h 961387"/>
                    <a:gd name="connsiteX2" fmla="*/ 344068 w 598947"/>
                    <a:gd name="connsiteY2" fmla="*/ 625 h 961387"/>
                    <a:gd name="connsiteX3" fmla="*/ 582451 w 598947"/>
                    <a:gd name="connsiteY3" fmla="*/ 387018 h 961387"/>
                    <a:gd name="connsiteX4" fmla="*/ 290966 w 598947"/>
                    <a:gd name="connsiteY4" fmla="*/ 496762 h 961387"/>
                    <a:gd name="connsiteX5" fmla="*/ 120448 w 598947"/>
                    <a:gd name="connsiteY5" fmla="*/ 412076 h 961387"/>
                    <a:gd name="connsiteX6" fmla="*/ 60306 w 598947"/>
                    <a:gd name="connsiteY6" fmla="*/ 93208 h 961387"/>
                    <a:gd name="connsiteX7" fmla="*/ 337087 w 598947"/>
                    <a:gd name="connsiteY7" fmla="*/ 139570 h 961387"/>
                    <a:gd name="connsiteX8" fmla="*/ 261164 w 598947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135271 w 473054"/>
                    <a:gd name="connsiteY8" fmla="*/ 334758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154346 w 473054"/>
                    <a:gd name="connsiteY8" fmla="*/ 326797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965 w 473054"/>
                    <a:gd name="connsiteY8" fmla="*/ 377682 h 961387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165073 w 471562"/>
                    <a:gd name="connsiteY4" fmla="*/ 496666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965 w 471562"/>
                    <a:gd name="connsiteY8" fmla="*/ 377586 h 961291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53142 w 471562"/>
                    <a:gd name="connsiteY4" fmla="*/ 617165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965 w 471562"/>
                    <a:gd name="connsiteY8" fmla="*/ 377586 h 961291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53142 w 471562"/>
                    <a:gd name="connsiteY4" fmla="*/ 617165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27687 w 471562"/>
                    <a:gd name="connsiteY8" fmla="*/ 388316 h 961291"/>
                    <a:gd name="connsiteX0" fmla="*/ 167572 w 477796"/>
                    <a:gd name="connsiteY0" fmla="*/ 885767 h 885767"/>
                    <a:gd name="connsiteX1" fmla="*/ 271145 w 477796"/>
                    <a:gd name="connsiteY1" fmla="*/ 392910 h 885767"/>
                    <a:gd name="connsiteX2" fmla="*/ 321516 w 477796"/>
                    <a:gd name="connsiteY2" fmla="*/ 32563 h 885767"/>
                    <a:gd name="connsiteX3" fmla="*/ 456558 w 477796"/>
                    <a:gd name="connsiteY3" fmla="*/ 311398 h 885767"/>
                    <a:gd name="connsiteX4" fmla="*/ 53142 w 477796"/>
                    <a:gd name="connsiteY4" fmla="*/ 541641 h 885767"/>
                    <a:gd name="connsiteX5" fmla="*/ 408570 w 477796"/>
                    <a:gd name="connsiteY5" fmla="*/ 576817 h 885767"/>
                    <a:gd name="connsiteX6" fmla="*/ 3826 w 477796"/>
                    <a:gd name="connsiteY6" fmla="*/ 49441 h 885767"/>
                    <a:gd name="connsiteX7" fmla="*/ 211194 w 477796"/>
                    <a:gd name="connsiteY7" fmla="*/ 63950 h 885767"/>
                    <a:gd name="connsiteX8" fmla="*/ 27687 w 477796"/>
                    <a:gd name="connsiteY8" fmla="*/ 312792 h 885767"/>
                    <a:gd name="connsiteX0" fmla="*/ 164311 w 474535"/>
                    <a:gd name="connsiteY0" fmla="*/ 880426 h 880426"/>
                    <a:gd name="connsiteX1" fmla="*/ 267884 w 474535"/>
                    <a:gd name="connsiteY1" fmla="*/ 387569 h 880426"/>
                    <a:gd name="connsiteX2" fmla="*/ 318255 w 474535"/>
                    <a:gd name="connsiteY2" fmla="*/ 27222 h 880426"/>
                    <a:gd name="connsiteX3" fmla="*/ 453297 w 474535"/>
                    <a:gd name="connsiteY3" fmla="*/ 306057 h 880426"/>
                    <a:gd name="connsiteX4" fmla="*/ 49881 w 474535"/>
                    <a:gd name="connsiteY4" fmla="*/ 536300 h 880426"/>
                    <a:gd name="connsiteX5" fmla="*/ 405309 w 474535"/>
                    <a:gd name="connsiteY5" fmla="*/ 571476 h 880426"/>
                    <a:gd name="connsiteX6" fmla="*/ 565 w 474535"/>
                    <a:gd name="connsiteY6" fmla="*/ 44100 h 880426"/>
                    <a:gd name="connsiteX7" fmla="*/ 316729 w 474535"/>
                    <a:gd name="connsiteY7" fmla="*/ 71354 h 880426"/>
                    <a:gd name="connsiteX8" fmla="*/ 24426 w 474535"/>
                    <a:gd name="connsiteY8" fmla="*/ 307451 h 880426"/>
                    <a:gd name="connsiteX0" fmla="*/ 139885 w 450109"/>
                    <a:gd name="connsiteY0" fmla="*/ 856197 h 856197"/>
                    <a:gd name="connsiteX1" fmla="*/ 243458 w 450109"/>
                    <a:gd name="connsiteY1" fmla="*/ 363340 h 856197"/>
                    <a:gd name="connsiteX2" fmla="*/ 293829 w 450109"/>
                    <a:gd name="connsiteY2" fmla="*/ 2993 h 856197"/>
                    <a:gd name="connsiteX3" fmla="*/ 428871 w 450109"/>
                    <a:gd name="connsiteY3" fmla="*/ 281828 h 856197"/>
                    <a:gd name="connsiteX4" fmla="*/ 25455 w 450109"/>
                    <a:gd name="connsiteY4" fmla="*/ 512071 h 856197"/>
                    <a:gd name="connsiteX5" fmla="*/ 380883 w 450109"/>
                    <a:gd name="connsiteY5" fmla="*/ 547247 h 856197"/>
                    <a:gd name="connsiteX6" fmla="*/ 49409 w 450109"/>
                    <a:gd name="connsiteY6" fmla="*/ 61199 h 856197"/>
                    <a:gd name="connsiteX7" fmla="*/ 292303 w 450109"/>
                    <a:gd name="connsiteY7" fmla="*/ 47125 h 856197"/>
                    <a:gd name="connsiteX8" fmla="*/ 0 w 450109"/>
                    <a:gd name="connsiteY8" fmla="*/ 283222 h 856197"/>
                    <a:gd name="connsiteX0" fmla="*/ 146398 w 456622"/>
                    <a:gd name="connsiteY0" fmla="*/ 856197 h 856197"/>
                    <a:gd name="connsiteX1" fmla="*/ 249971 w 456622"/>
                    <a:gd name="connsiteY1" fmla="*/ 363340 h 856197"/>
                    <a:gd name="connsiteX2" fmla="*/ 300342 w 456622"/>
                    <a:gd name="connsiteY2" fmla="*/ 2993 h 856197"/>
                    <a:gd name="connsiteX3" fmla="*/ 435384 w 456622"/>
                    <a:gd name="connsiteY3" fmla="*/ 281828 h 856197"/>
                    <a:gd name="connsiteX4" fmla="*/ 31968 w 456622"/>
                    <a:gd name="connsiteY4" fmla="*/ 512071 h 856197"/>
                    <a:gd name="connsiteX5" fmla="*/ 55922 w 456622"/>
                    <a:gd name="connsiteY5" fmla="*/ 61199 h 856197"/>
                    <a:gd name="connsiteX6" fmla="*/ 298816 w 456622"/>
                    <a:gd name="connsiteY6" fmla="*/ 47125 h 856197"/>
                    <a:gd name="connsiteX7" fmla="*/ 6513 w 456622"/>
                    <a:gd name="connsiteY7" fmla="*/ 283222 h 856197"/>
                    <a:gd name="connsiteX0" fmla="*/ 244458 w 554682"/>
                    <a:gd name="connsiteY0" fmla="*/ 856197 h 856197"/>
                    <a:gd name="connsiteX1" fmla="*/ 348031 w 554682"/>
                    <a:gd name="connsiteY1" fmla="*/ 363340 h 856197"/>
                    <a:gd name="connsiteX2" fmla="*/ 398402 w 554682"/>
                    <a:gd name="connsiteY2" fmla="*/ 2993 h 856197"/>
                    <a:gd name="connsiteX3" fmla="*/ 533444 w 554682"/>
                    <a:gd name="connsiteY3" fmla="*/ 281828 h 856197"/>
                    <a:gd name="connsiteX4" fmla="*/ 130028 w 554682"/>
                    <a:gd name="connsiteY4" fmla="*/ 512071 h 856197"/>
                    <a:gd name="connsiteX5" fmla="*/ 153982 w 554682"/>
                    <a:gd name="connsiteY5" fmla="*/ 61199 h 856197"/>
                    <a:gd name="connsiteX6" fmla="*/ 396876 w 554682"/>
                    <a:gd name="connsiteY6" fmla="*/ 47125 h 856197"/>
                    <a:gd name="connsiteX7" fmla="*/ 0 w 554682"/>
                    <a:gd name="connsiteY7" fmla="*/ 278720 h 856197"/>
                    <a:gd name="connsiteX0" fmla="*/ 244458 w 554682"/>
                    <a:gd name="connsiteY0" fmla="*/ 854096 h 854096"/>
                    <a:gd name="connsiteX1" fmla="*/ 348031 w 554682"/>
                    <a:gd name="connsiteY1" fmla="*/ 361239 h 854096"/>
                    <a:gd name="connsiteX2" fmla="*/ 398402 w 554682"/>
                    <a:gd name="connsiteY2" fmla="*/ 892 h 854096"/>
                    <a:gd name="connsiteX3" fmla="*/ 533444 w 554682"/>
                    <a:gd name="connsiteY3" fmla="*/ 279727 h 854096"/>
                    <a:gd name="connsiteX4" fmla="*/ 130028 w 554682"/>
                    <a:gd name="connsiteY4" fmla="*/ 509970 h 854096"/>
                    <a:gd name="connsiteX5" fmla="*/ 178543 w 554682"/>
                    <a:gd name="connsiteY5" fmla="*/ 95744 h 854096"/>
                    <a:gd name="connsiteX6" fmla="*/ 396876 w 554682"/>
                    <a:gd name="connsiteY6" fmla="*/ 45024 h 854096"/>
                    <a:gd name="connsiteX7" fmla="*/ 0 w 554682"/>
                    <a:gd name="connsiteY7" fmla="*/ 276619 h 854096"/>
                    <a:gd name="connsiteX0" fmla="*/ 244458 w 554682"/>
                    <a:gd name="connsiteY0" fmla="*/ 854262 h 854262"/>
                    <a:gd name="connsiteX1" fmla="*/ 348031 w 554682"/>
                    <a:gd name="connsiteY1" fmla="*/ 361405 h 854262"/>
                    <a:gd name="connsiteX2" fmla="*/ 398402 w 554682"/>
                    <a:gd name="connsiteY2" fmla="*/ 1058 h 854262"/>
                    <a:gd name="connsiteX3" fmla="*/ 533444 w 554682"/>
                    <a:gd name="connsiteY3" fmla="*/ 279893 h 854262"/>
                    <a:gd name="connsiteX4" fmla="*/ 130028 w 554682"/>
                    <a:gd name="connsiteY4" fmla="*/ 510136 h 854262"/>
                    <a:gd name="connsiteX5" fmla="*/ 178543 w 554682"/>
                    <a:gd name="connsiteY5" fmla="*/ 95910 h 854262"/>
                    <a:gd name="connsiteX6" fmla="*/ 396876 w 554682"/>
                    <a:gd name="connsiteY6" fmla="*/ 45190 h 854262"/>
                    <a:gd name="connsiteX7" fmla="*/ 0 w 554682"/>
                    <a:gd name="connsiteY7" fmla="*/ 276785 h 854262"/>
                    <a:gd name="connsiteX0" fmla="*/ 244458 w 554682"/>
                    <a:gd name="connsiteY0" fmla="*/ 864544 h 864544"/>
                    <a:gd name="connsiteX1" fmla="*/ 348031 w 554682"/>
                    <a:gd name="connsiteY1" fmla="*/ 371687 h 864544"/>
                    <a:gd name="connsiteX2" fmla="*/ 398402 w 554682"/>
                    <a:gd name="connsiteY2" fmla="*/ 11340 h 864544"/>
                    <a:gd name="connsiteX3" fmla="*/ 533444 w 554682"/>
                    <a:gd name="connsiteY3" fmla="*/ 290175 h 864544"/>
                    <a:gd name="connsiteX4" fmla="*/ 130028 w 554682"/>
                    <a:gd name="connsiteY4" fmla="*/ 520418 h 864544"/>
                    <a:gd name="connsiteX5" fmla="*/ 184671 w 554682"/>
                    <a:gd name="connsiteY5" fmla="*/ 84252 h 864544"/>
                    <a:gd name="connsiteX6" fmla="*/ 396876 w 554682"/>
                    <a:gd name="connsiteY6" fmla="*/ 55472 h 864544"/>
                    <a:gd name="connsiteX7" fmla="*/ 0 w 554682"/>
                    <a:gd name="connsiteY7" fmla="*/ 287067 h 864544"/>
                    <a:gd name="connsiteX0" fmla="*/ 244458 w 565555"/>
                    <a:gd name="connsiteY0" fmla="*/ 864544 h 864544"/>
                    <a:gd name="connsiteX1" fmla="*/ 348031 w 565555"/>
                    <a:gd name="connsiteY1" fmla="*/ 371687 h 864544"/>
                    <a:gd name="connsiteX2" fmla="*/ 483824 w 565555"/>
                    <a:gd name="connsiteY2" fmla="*/ 68855 h 864544"/>
                    <a:gd name="connsiteX3" fmla="*/ 533444 w 565555"/>
                    <a:gd name="connsiteY3" fmla="*/ 290175 h 864544"/>
                    <a:gd name="connsiteX4" fmla="*/ 130028 w 565555"/>
                    <a:gd name="connsiteY4" fmla="*/ 520418 h 864544"/>
                    <a:gd name="connsiteX5" fmla="*/ 184671 w 565555"/>
                    <a:gd name="connsiteY5" fmla="*/ 84252 h 864544"/>
                    <a:gd name="connsiteX6" fmla="*/ 396876 w 565555"/>
                    <a:gd name="connsiteY6" fmla="*/ 55472 h 864544"/>
                    <a:gd name="connsiteX7" fmla="*/ 0 w 565555"/>
                    <a:gd name="connsiteY7" fmla="*/ 287067 h 864544"/>
                    <a:gd name="connsiteX0" fmla="*/ 244458 w 552408"/>
                    <a:gd name="connsiteY0" fmla="*/ 864544 h 864544"/>
                    <a:gd name="connsiteX1" fmla="*/ 348031 w 552408"/>
                    <a:gd name="connsiteY1" fmla="*/ 371687 h 864544"/>
                    <a:gd name="connsiteX2" fmla="*/ 368488 w 552408"/>
                    <a:gd name="connsiteY2" fmla="*/ 9443 h 864544"/>
                    <a:gd name="connsiteX3" fmla="*/ 533444 w 552408"/>
                    <a:gd name="connsiteY3" fmla="*/ 290175 h 864544"/>
                    <a:gd name="connsiteX4" fmla="*/ 130028 w 552408"/>
                    <a:gd name="connsiteY4" fmla="*/ 520418 h 864544"/>
                    <a:gd name="connsiteX5" fmla="*/ 184671 w 552408"/>
                    <a:gd name="connsiteY5" fmla="*/ 84252 h 864544"/>
                    <a:gd name="connsiteX6" fmla="*/ 396876 w 552408"/>
                    <a:gd name="connsiteY6" fmla="*/ 55472 h 864544"/>
                    <a:gd name="connsiteX7" fmla="*/ 0 w 552408"/>
                    <a:gd name="connsiteY7" fmla="*/ 287067 h 864544"/>
                    <a:gd name="connsiteX0" fmla="*/ 244458 w 549720"/>
                    <a:gd name="connsiteY0" fmla="*/ 864544 h 864544"/>
                    <a:gd name="connsiteX1" fmla="*/ 348031 w 549720"/>
                    <a:gd name="connsiteY1" fmla="*/ 371687 h 864544"/>
                    <a:gd name="connsiteX2" fmla="*/ 322514 w 549720"/>
                    <a:gd name="connsiteY2" fmla="*/ 111794 h 864544"/>
                    <a:gd name="connsiteX3" fmla="*/ 533444 w 549720"/>
                    <a:gd name="connsiteY3" fmla="*/ 290175 h 864544"/>
                    <a:gd name="connsiteX4" fmla="*/ 130028 w 549720"/>
                    <a:gd name="connsiteY4" fmla="*/ 520418 h 864544"/>
                    <a:gd name="connsiteX5" fmla="*/ 184671 w 549720"/>
                    <a:gd name="connsiteY5" fmla="*/ 84252 h 864544"/>
                    <a:gd name="connsiteX6" fmla="*/ 396876 w 549720"/>
                    <a:gd name="connsiteY6" fmla="*/ 55472 h 864544"/>
                    <a:gd name="connsiteX7" fmla="*/ 0 w 549720"/>
                    <a:gd name="connsiteY7" fmla="*/ 287067 h 864544"/>
                    <a:gd name="connsiteX0" fmla="*/ 244458 w 550444"/>
                    <a:gd name="connsiteY0" fmla="*/ 864544 h 864544"/>
                    <a:gd name="connsiteX1" fmla="*/ 260605 w 550444"/>
                    <a:gd name="connsiteY1" fmla="*/ 404423 h 864544"/>
                    <a:gd name="connsiteX2" fmla="*/ 322514 w 550444"/>
                    <a:gd name="connsiteY2" fmla="*/ 111794 h 864544"/>
                    <a:gd name="connsiteX3" fmla="*/ 533444 w 550444"/>
                    <a:gd name="connsiteY3" fmla="*/ 290175 h 864544"/>
                    <a:gd name="connsiteX4" fmla="*/ 130028 w 550444"/>
                    <a:gd name="connsiteY4" fmla="*/ 520418 h 864544"/>
                    <a:gd name="connsiteX5" fmla="*/ 184671 w 550444"/>
                    <a:gd name="connsiteY5" fmla="*/ 84252 h 864544"/>
                    <a:gd name="connsiteX6" fmla="*/ 396876 w 550444"/>
                    <a:gd name="connsiteY6" fmla="*/ 55472 h 864544"/>
                    <a:gd name="connsiteX7" fmla="*/ 0 w 550444"/>
                    <a:gd name="connsiteY7" fmla="*/ 287067 h 864544"/>
                    <a:gd name="connsiteX0" fmla="*/ 244458 w 553741"/>
                    <a:gd name="connsiteY0" fmla="*/ 864544 h 864544"/>
                    <a:gd name="connsiteX1" fmla="*/ 260605 w 553741"/>
                    <a:gd name="connsiteY1" fmla="*/ 404423 h 864544"/>
                    <a:gd name="connsiteX2" fmla="*/ 373182 w 553741"/>
                    <a:gd name="connsiteY2" fmla="*/ 210700 h 864544"/>
                    <a:gd name="connsiteX3" fmla="*/ 533444 w 553741"/>
                    <a:gd name="connsiteY3" fmla="*/ 290175 h 864544"/>
                    <a:gd name="connsiteX4" fmla="*/ 130028 w 553741"/>
                    <a:gd name="connsiteY4" fmla="*/ 520418 h 864544"/>
                    <a:gd name="connsiteX5" fmla="*/ 184671 w 553741"/>
                    <a:gd name="connsiteY5" fmla="*/ 84252 h 864544"/>
                    <a:gd name="connsiteX6" fmla="*/ 396876 w 553741"/>
                    <a:gd name="connsiteY6" fmla="*/ 55472 h 864544"/>
                    <a:gd name="connsiteX7" fmla="*/ 0 w 553741"/>
                    <a:gd name="connsiteY7" fmla="*/ 287067 h 864544"/>
                    <a:gd name="connsiteX0" fmla="*/ 244458 w 553741"/>
                    <a:gd name="connsiteY0" fmla="*/ 812140 h 812140"/>
                    <a:gd name="connsiteX1" fmla="*/ 260605 w 553741"/>
                    <a:gd name="connsiteY1" fmla="*/ 352019 h 812140"/>
                    <a:gd name="connsiteX2" fmla="*/ 373182 w 553741"/>
                    <a:gd name="connsiteY2" fmla="*/ 158296 h 812140"/>
                    <a:gd name="connsiteX3" fmla="*/ 533444 w 553741"/>
                    <a:gd name="connsiteY3" fmla="*/ 237771 h 812140"/>
                    <a:gd name="connsiteX4" fmla="*/ 130028 w 553741"/>
                    <a:gd name="connsiteY4" fmla="*/ 468014 h 812140"/>
                    <a:gd name="connsiteX5" fmla="*/ 184671 w 553741"/>
                    <a:gd name="connsiteY5" fmla="*/ 31848 h 812140"/>
                    <a:gd name="connsiteX6" fmla="*/ 475656 w 553741"/>
                    <a:gd name="connsiteY6" fmla="*/ 73985 h 812140"/>
                    <a:gd name="connsiteX7" fmla="*/ 0 w 553741"/>
                    <a:gd name="connsiteY7" fmla="*/ 234663 h 812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3741" h="812140">
                      <a:moveTo>
                        <a:pt x="244458" y="812140"/>
                      </a:moveTo>
                      <a:cubicBezTo>
                        <a:pt x="224550" y="619237"/>
                        <a:pt x="239151" y="460993"/>
                        <a:pt x="260605" y="352019"/>
                      </a:cubicBezTo>
                      <a:cubicBezTo>
                        <a:pt x="282059" y="243045"/>
                        <a:pt x="327709" y="177337"/>
                        <a:pt x="373182" y="158296"/>
                      </a:cubicBezTo>
                      <a:cubicBezTo>
                        <a:pt x="418655" y="139255"/>
                        <a:pt x="616966" y="89251"/>
                        <a:pt x="533444" y="237771"/>
                      </a:cubicBezTo>
                      <a:cubicBezTo>
                        <a:pt x="462543" y="367178"/>
                        <a:pt x="188157" y="502335"/>
                        <a:pt x="130028" y="468014"/>
                      </a:cubicBezTo>
                      <a:cubicBezTo>
                        <a:pt x="71899" y="433693"/>
                        <a:pt x="127066" y="97520"/>
                        <a:pt x="184671" y="31848"/>
                      </a:cubicBezTo>
                      <a:cubicBezTo>
                        <a:pt x="242276" y="-33824"/>
                        <a:pt x="424011" y="12966"/>
                        <a:pt x="475656" y="73985"/>
                      </a:cubicBezTo>
                      <a:cubicBezTo>
                        <a:pt x="584621" y="187395"/>
                        <a:pt x="307639" y="292822"/>
                        <a:pt x="0" y="234663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85A4234-D353-49B7-B4DC-6C7628608239}"/>
                    </a:ext>
                  </a:extLst>
                </p:cNvPr>
                <p:cNvSpPr/>
                <p:nvPr/>
              </p:nvSpPr>
              <p:spPr>
                <a:xfrm rot="189986">
                  <a:off x="4374997" y="3253709"/>
                  <a:ext cx="499217" cy="1648504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182886 w 539194"/>
                    <a:gd name="connsiteY6" fmla="*/ 253321 h 1658678"/>
                    <a:gd name="connsiteX7" fmla="*/ 539194 w 539194"/>
                    <a:gd name="connsiteY7" fmla="*/ 0 h 1658678"/>
                    <a:gd name="connsiteX0" fmla="*/ 218122 w 495931"/>
                    <a:gd name="connsiteY0" fmla="*/ 1574387 h 1574387"/>
                    <a:gd name="connsiteX1" fmla="*/ 89442 w 495931"/>
                    <a:gd name="connsiteY1" fmla="*/ 967969 h 1574387"/>
                    <a:gd name="connsiteX2" fmla="*/ 495895 w 495931"/>
                    <a:gd name="connsiteY2" fmla="*/ 46634 h 1574387"/>
                    <a:gd name="connsiteX3" fmla="*/ 64177 w 495931"/>
                    <a:gd name="connsiteY3" fmla="*/ 154160 h 1574387"/>
                    <a:gd name="connsiteX4" fmla="*/ 45107 w 495931"/>
                    <a:gd name="connsiteY4" fmla="*/ 311560 h 1574387"/>
                    <a:gd name="connsiteX5" fmla="*/ 477166 w 495931"/>
                    <a:gd name="connsiteY5" fmla="*/ 540569 h 1574387"/>
                    <a:gd name="connsiteX6" fmla="*/ 182886 w 495931"/>
                    <a:gd name="connsiteY6" fmla="*/ 169030 h 1574387"/>
                    <a:gd name="connsiteX7" fmla="*/ 398764 w 495931"/>
                    <a:gd name="connsiteY7" fmla="*/ 232901 h 1574387"/>
                    <a:gd name="connsiteX0" fmla="*/ 218122 w 573467"/>
                    <a:gd name="connsiteY0" fmla="*/ 1669393 h 1669393"/>
                    <a:gd name="connsiteX1" fmla="*/ 89442 w 573467"/>
                    <a:gd name="connsiteY1" fmla="*/ 1062975 h 1669393"/>
                    <a:gd name="connsiteX2" fmla="*/ 495895 w 573467"/>
                    <a:gd name="connsiteY2" fmla="*/ 141640 h 1669393"/>
                    <a:gd name="connsiteX3" fmla="*/ 64177 w 573467"/>
                    <a:gd name="connsiteY3" fmla="*/ 249166 h 1669393"/>
                    <a:gd name="connsiteX4" fmla="*/ 45107 w 573467"/>
                    <a:gd name="connsiteY4" fmla="*/ 406566 h 1669393"/>
                    <a:gd name="connsiteX5" fmla="*/ 477166 w 573467"/>
                    <a:gd name="connsiteY5" fmla="*/ 635575 h 1669393"/>
                    <a:gd name="connsiteX6" fmla="*/ 569175 w 573467"/>
                    <a:gd name="connsiteY6" fmla="*/ 24943 h 1669393"/>
                    <a:gd name="connsiteX7" fmla="*/ 398764 w 573467"/>
                    <a:gd name="connsiteY7" fmla="*/ 327907 h 1669393"/>
                    <a:gd name="connsiteX0" fmla="*/ 218122 w 572522"/>
                    <a:gd name="connsiteY0" fmla="*/ 1669353 h 1669353"/>
                    <a:gd name="connsiteX1" fmla="*/ 89442 w 572522"/>
                    <a:gd name="connsiteY1" fmla="*/ 1062935 h 1669353"/>
                    <a:gd name="connsiteX2" fmla="*/ 495895 w 572522"/>
                    <a:gd name="connsiteY2" fmla="*/ 141600 h 1669353"/>
                    <a:gd name="connsiteX3" fmla="*/ 64177 w 572522"/>
                    <a:gd name="connsiteY3" fmla="*/ 249126 h 1669353"/>
                    <a:gd name="connsiteX4" fmla="*/ 45107 w 572522"/>
                    <a:gd name="connsiteY4" fmla="*/ 406526 h 1669353"/>
                    <a:gd name="connsiteX5" fmla="*/ 477166 w 572522"/>
                    <a:gd name="connsiteY5" fmla="*/ 635535 h 1669353"/>
                    <a:gd name="connsiteX6" fmla="*/ 569175 w 572522"/>
                    <a:gd name="connsiteY6" fmla="*/ 24903 h 1669353"/>
                    <a:gd name="connsiteX7" fmla="*/ 265448 w 572522"/>
                    <a:gd name="connsiteY7" fmla="*/ 328847 h 1669353"/>
                    <a:gd name="connsiteX0" fmla="*/ 218122 w 495931"/>
                    <a:gd name="connsiteY0" fmla="*/ 1574387 h 1574387"/>
                    <a:gd name="connsiteX1" fmla="*/ 89442 w 495931"/>
                    <a:gd name="connsiteY1" fmla="*/ 967969 h 1574387"/>
                    <a:gd name="connsiteX2" fmla="*/ 495895 w 495931"/>
                    <a:gd name="connsiteY2" fmla="*/ 46634 h 1574387"/>
                    <a:gd name="connsiteX3" fmla="*/ 64177 w 495931"/>
                    <a:gd name="connsiteY3" fmla="*/ 154160 h 1574387"/>
                    <a:gd name="connsiteX4" fmla="*/ 45107 w 495931"/>
                    <a:gd name="connsiteY4" fmla="*/ 311560 h 1574387"/>
                    <a:gd name="connsiteX5" fmla="*/ 477166 w 495931"/>
                    <a:gd name="connsiteY5" fmla="*/ 540569 h 1574387"/>
                    <a:gd name="connsiteX6" fmla="*/ 409428 w 495931"/>
                    <a:gd name="connsiteY6" fmla="*/ 132749 h 1574387"/>
                    <a:gd name="connsiteX7" fmla="*/ 265448 w 495931"/>
                    <a:gd name="connsiteY7" fmla="*/ 233881 h 1574387"/>
                    <a:gd name="connsiteX0" fmla="*/ 218122 w 498542"/>
                    <a:gd name="connsiteY0" fmla="*/ 1574387 h 1574387"/>
                    <a:gd name="connsiteX1" fmla="*/ 89442 w 498542"/>
                    <a:gd name="connsiteY1" fmla="*/ 967969 h 1574387"/>
                    <a:gd name="connsiteX2" fmla="*/ 495895 w 498542"/>
                    <a:gd name="connsiteY2" fmla="*/ 46634 h 1574387"/>
                    <a:gd name="connsiteX3" fmla="*/ 64177 w 498542"/>
                    <a:gd name="connsiteY3" fmla="*/ 154160 h 1574387"/>
                    <a:gd name="connsiteX4" fmla="*/ 45107 w 498542"/>
                    <a:gd name="connsiteY4" fmla="*/ 311560 h 1574387"/>
                    <a:gd name="connsiteX5" fmla="*/ 477166 w 498542"/>
                    <a:gd name="connsiteY5" fmla="*/ 540569 h 1574387"/>
                    <a:gd name="connsiteX6" fmla="*/ 409428 w 498542"/>
                    <a:gd name="connsiteY6" fmla="*/ 132749 h 1574387"/>
                    <a:gd name="connsiteX7" fmla="*/ 203666 w 498542"/>
                    <a:gd name="connsiteY7" fmla="*/ 293532 h 1574387"/>
                    <a:gd name="connsiteX8" fmla="*/ 265448 w 498542"/>
                    <a:gd name="connsiteY8" fmla="*/ 233881 h 1574387"/>
                    <a:gd name="connsiteX0" fmla="*/ 218122 w 498542"/>
                    <a:gd name="connsiteY0" fmla="*/ 1574387 h 1574387"/>
                    <a:gd name="connsiteX1" fmla="*/ 89442 w 498542"/>
                    <a:gd name="connsiteY1" fmla="*/ 967969 h 1574387"/>
                    <a:gd name="connsiteX2" fmla="*/ 495895 w 498542"/>
                    <a:gd name="connsiteY2" fmla="*/ 46634 h 1574387"/>
                    <a:gd name="connsiteX3" fmla="*/ 64177 w 498542"/>
                    <a:gd name="connsiteY3" fmla="*/ 154160 h 1574387"/>
                    <a:gd name="connsiteX4" fmla="*/ 45107 w 498542"/>
                    <a:gd name="connsiteY4" fmla="*/ 311560 h 1574387"/>
                    <a:gd name="connsiteX5" fmla="*/ 477166 w 498542"/>
                    <a:gd name="connsiteY5" fmla="*/ 540569 h 1574387"/>
                    <a:gd name="connsiteX6" fmla="*/ 409428 w 498542"/>
                    <a:gd name="connsiteY6" fmla="*/ 132749 h 1574387"/>
                    <a:gd name="connsiteX7" fmla="*/ 203666 w 498542"/>
                    <a:gd name="connsiteY7" fmla="*/ 293532 h 157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8542" h="1574387">
                      <a:moveTo>
                        <a:pt x="218122" y="1574387"/>
                      </a:moveTo>
                      <a:cubicBezTo>
                        <a:pt x="198214" y="1381484"/>
                        <a:pt x="43147" y="1222594"/>
                        <a:pt x="89442" y="967969"/>
                      </a:cubicBezTo>
                      <a:cubicBezTo>
                        <a:pt x="135737" y="713344"/>
                        <a:pt x="500106" y="182269"/>
                        <a:pt x="495895" y="46634"/>
                      </a:cubicBezTo>
                      <a:cubicBezTo>
                        <a:pt x="491684" y="-89001"/>
                        <a:pt x="139308" y="110006"/>
                        <a:pt x="64177" y="154160"/>
                      </a:cubicBezTo>
                      <a:cubicBezTo>
                        <a:pt x="-10954" y="198314"/>
                        <a:pt x="-23724" y="247159"/>
                        <a:pt x="45107" y="311560"/>
                      </a:cubicBezTo>
                      <a:cubicBezTo>
                        <a:pt x="113938" y="375961"/>
                        <a:pt x="416446" y="570371"/>
                        <a:pt x="477166" y="540569"/>
                      </a:cubicBezTo>
                      <a:cubicBezTo>
                        <a:pt x="537886" y="510767"/>
                        <a:pt x="454540" y="184070"/>
                        <a:pt x="409428" y="132749"/>
                      </a:cubicBezTo>
                      <a:cubicBezTo>
                        <a:pt x="364316" y="81428"/>
                        <a:pt x="227663" y="276677"/>
                        <a:pt x="203666" y="293532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823318213">
                        <a:custGeom>
                          <a:avLst/>
                          <a:gdLst>
                            <a:gd name="connsiteX0" fmla="*/ 218417 w 499217"/>
                            <a:gd name="connsiteY0" fmla="*/ 1648504 h 1648504"/>
                            <a:gd name="connsiteX1" fmla="*/ 89563 w 499217"/>
                            <a:gd name="connsiteY1" fmla="*/ 1013537 h 1648504"/>
                            <a:gd name="connsiteX2" fmla="*/ 496566 w 499217"/>
                            <a:gd name="connsiteY2" fmla="*/ 48829 h 1648504"/>
                            <a:gd name="connsiteX3" fmla="*/ 64263 w 499217"/>
                            <a:gd name="connsiteY3" fmla="*/ 161417 h 1648504"/>
                            <a:gd name="connsiteX4" fmla="*/ 45168 w 499217"/>
                            <a:gd name="connsiteY4" fmla="*/ 326227 h 1648504"/>
                            <a:gd name="connsiteX5" fmla="*/ 477812 w 499217"/>
                            <a:gd name="connsiteY5" fmla="*/ 566017 h 1648504"/>
                            <a:gd name="connsiteX6" fmla="*/ 409982 w 499217"/>
                            <a:gd name="connsiteY6" fmla="*/ 138998 h 1648504"/>
                            <a:gd name="connsiteX7" fmla="*/ 203941 w 499217"/>
                            <a:gd name="connsiteY7" fmla="*/ 307350 h 16485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99217" h="1648504" extrusionOk="0">
                              <a:moveTo>
                                <a:pt x="218417" y="1648504"/>
                              </a:moveTo>
                              <a:cubicBezTo>
                                <a:pt x="195794" y="1389783"/>
                                <a:pt x="33953" y="1258978"/>
                                <a:pt x="89563" y="1013537"/>
                              </a:cubicBezTo>
                              <a:cubicBezTo>
                                <a:pt x="117518" y="740261"/>
                                <a:pt x="528170" y="200645"/>
                                <a:pt x="496566" y="48829"/>
                              </a:cubicBezTo>
                              <a:cubicBezTo>
                                <a:pt x="495515" y="-81291"/>
                                <a:pt x="133016" y="106873"/>
                                <a:pt x="64263" y="161417"/>
                              </a:cubicBezTo>
                              <a:cubicBezTo>
                                <a:pt x="-16423" y="204988"/>
                                <a:pt x="-27940" y="269845"/>
                                <a:pt x="45168" y="326227"/>
                              </a:cubicBezTo>
                              <a:cubicBezTo>
                                <a:pt x="117271" y="392565"/>
                                <a:pt x="418970" y="600989"/>
                                <a:pt x="477812" y="566017"/>
                              </a:cubicBezTo>
                              <a:cubicBezTo>
                                <a:pt x="526310" y="544953"/>
                                <a:pt x="454284" y="198804"/>
                                <a:pt x="409982" y="138998"/>
                              </a:cubicBezTo>
                              <a:cubicBezTo>
                                <a:pt x="368547" y="85514"/>
                                <a:pt x="225073" y="290028"/>
                                <a:pt x="203941" y="307350"/>
                              </a:cubicBezTo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2A78A-14EE-4A80-A831-8B2E24CE0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446" y="3922279"/>
                <a:ext cx="3025312" cy="21600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FB142D2-B972-4DFE-A248-75AFC87709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2016" y="4673625"/>
                <a:ext cx="696632" cy="30807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A5576D-4F9F-4277-B2D0-09C63822518A}"/>
                </a:ext>
              </a:extLst>
            </p:cNvPr>
            <p:cNvSpPr/>
            <p:nvPr/>
          </p:nvSpPr>
          <p:spPr>
            <a:xfrm>
              <a:off x="3459579" y="5175632"/>
              <a:ext cx="315818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1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Polymer Brushes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964928"/>
            <a:ext cx="10779579" cy="30485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Represent an extremely rich space within the polymer field, with or without embedded charge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Theoretical work pioneered by de </a:t>
            </a:r>
            <a:r>
              <a:rPr lang="en-US" sz="2000" dirty="0" err="1"/>
              <a:t>Gennes</a:t>
            </a:r>
            <a:r>
              <a:rPr lang="en-US" sz="2000" dirty="0"/>
              <a:t> (1980) and both theoretically and numerically progressed by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Fleer, </a:t>
            </a:r>
            <a:r>
              <a:rPr lang="en-US" sz="1800" dirty="0" err="1"/>
              <a:t>Leermakers</a:t>
            </a:r>
            <a:r>
              <a:rPr lang="en-US" sz="1800" dirty="0"/>
              <a:t> (</a:t>
            </a:r>
            <a:r>
              <a:rPr lang="en-US" sz="1800" dirty="0" err="1"/>
              <a:t>SFbox</a:t>
            </a:r>
            <a:r>
              <a:rPr lang="en-US" sz="1800" dirty="0"/>
              <a:t>, Neurofilament)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Borisov, </a:t>
            </a:r>
            <a:r>
              <a:rPr lang="en-US" sz="1800" dirty="0" err="1"/>
              <a:t>Zhulina</a:t>
            </a:r>
            <a:r>
              <a:rPr lang="en-US" sz="1800" dirty="0"/>
              <a:t> (Homopolymer &amp; weak PE phase transitions, applications of </a:t>
            </a:r>
            <a:r>
              <a:rPr lang="en-US" sz="1800" dirty="0" err="1"/>
              <a:t>SFbox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A65D9E-A9C6-4473-B7E1-2E4F1F1FA6E0}"/>
              </a:ext>
            </a:extLst>
          </p:cNvPr>
          <p:cNvGrpSpPr/>
          <p:nvPr/>
        </p:nvGrpSpPr>
        <p:grpSpPr>
          <a:xfrm>
            <a:off x="2271448" y="4093394"/>
            <a:ext cx="2833495" cy="2679685"/>
            <a:chOff x="6475612" y="4233988"/>
            <a:chExt cx="2141586" cy="250299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CAC3956-8803-4165-A751-B7FD83C5BEF3}"/>
                </a:ext>
              </a:extLst>
            </p:cNvPr>
            <p:cNvSpPr/>
            <p:nvPr/>
          </p:nvSpPr>
          <p:spPr>
            <a:xfrm rot="18074266">
              <a:off x="6940113" y="4011045"/>
              <a:ext cx="1158671" cy="1739275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0FCBFB-6506-44FB-927C-F3447E9B5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52" t="9847" r="7283" b="13689"/>
            <a:stretch/>
          </p:blipFill>
          <p:spPr>
            <a:xfrm>
              <a:off x="6524597" y="5573280"/>
              <a:ext cx="2092601" cy="1123209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C00C5D-F345-477E-B49C-88AEC28FE735}"/>
                </a:ext>
              </a:extLst>
            </p:cNvPr>
            <p:cNvSpPr/>
            <p:nvPr/>
          </p:nvSpPr>
          <p:spPr>
            <a:xfrm>
              <a:off x="6475612" y="5541550"/>
              <a:ext cx="232827" cy="878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EBFB4E-AF25-43FE-B51B-955ACB13A1F7}"/>
                </a:ext>
              </a:extLst>
            </p:cNvPr>
            <p:cNvSpPr/>
            <p:nvPr/>
          </p:nvSpPr>
          <p:spPr>
            <a:xfrm>
              <a:off x="6569982" y="5395276"/>
              <a:ext cx="404172" cy="1976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27FBAD-5633-477B-824F-28F0B3C6EFD9}"/>
                </a:ext>
              </a:extLst>
            </p:cNvPr>
            <p:cNvSpPr/>
            <p:nvPr/>
          </p:nvSpPr>
          <p:spPr>
            <a:xfrm>
              <a:off x="6476011" y="4266318"/>
              <a:ext cx="112514" cy="247066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0C0BE6-6772-4C16-A284-901E536F6E44}"/>
                </a:ext>
              </a:extLst>
            </p:cNvPr>
            <p:cNvCxnSpPr>
              <a:cxnSpLocks/>
            </p:cNvCxnSpPr>
            <p:nvPr/>
          </p:nvCxnSpPr>
          <p:spPr>
            <a:xfrm>
              <a:off x="8450625" y="4233988"/>
              <a:ext cx="41887" cy="24706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34FA29-7369-49DE-B3DF-896658BAAA54}"/>
                </a:ext>
              </a:extLst>
            </p:cNvPr>
            <p:cNvCxnSpPr>
              <a:cxnSpLocks/>
            </p:cNvCxnSpPr>
            <p:nvPr/>
          </p:nvCxnSpPr>
          <p:spPr>
            <a:xfrm>
              <a:off x="6602488" y="5490390"/>
              <a:ext cx="18121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47332B-253E-4529-8CCB-6AE0923E6787}"/>
                </a:ext>
              </a:extLst>
            </p:cNvPr>
            <p:cNvSpPr txBox="1"/>
            <p:nvPr/>
          </p:nvSpPr>
          <p:spPr>
            <a:xfrm>
              <a:off x="7060417" y="5267156"/>
              <a:ext cx="792365" cy="31623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Height (H)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6E30B7-2348-4A8C-8B59-FE68B7351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713" y="5604348"/>
              <a:ext cx="0" cy="11003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1A966B-F0A3-45CE-BFF1-2FC9F6380964}"/>
                </a:ext>
              </a:extLst>
            </p:cNvPr>
            <p:cNvCxnSpPr>
              <a:cxnSpLocks/>
            </p:cNvCxnSpPr>
            <p:nvPr/>
          </p:nvCxnSpPr>
          <p:spPr>
            <a:xfrm>
              <a:off x="6528450" y="6702332"/>
              <a:ext cx="11793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8BF768-0B71-4FE6-8B0A-051B2E4BDCB1}"/>
              </a:ext>
            </a:extLst>
          </p:cNvPr>
          <p:cNvGrpSpPr/>
          <p:nvPr/>
        </p:nvGrpSpPr>
        <p:grpSpPr>
          <a:xfrm>
            <a:off x="5606053" y="4210050"/>
            <a:ext cx="3675508" cy="2368567"/>
            <a:chOff x="5606053" y="4498588"/>
            <a:chExt cx="3227759" cy="2080029"/>
          </a:xfrm>
        </p:grpSpPr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8195EB5A-679E-4B72-A8F3-E5EF907C5594}"/>
                </a:ext>
              </a:extLst>
            </p:cNvPr>
            <p:cNvSpPr/>
            <p:nvPr/>
          </p:nvSpPr>
          <p:spPr>
            <a:xfrm>
              <a:off x="5606053" y="5527230"/>
              <a:ext cx="3227759" cy="1051387"/>
            </a:xfrm>
            <a:prstGeom prst="parallelogram">
              <a:avLst>
                <a:gd name="adj" fmla="val 1125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791672E-52AC-4756-B39A-E92C02924DCA}"/>
                </a:ext>
              </a:extLst>
            </p:cNvPr>
            <p:cNvSpPr/>
            <p:nvPr/>
          </p:nvSpPr>
          <p:spPr>
            <a:xfrm rot="7700986" flipV="1">
              <a:off x="6241012" y="4612476"/>
              <a:ext cx="1124778" cy="108654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33DCBE-613B-46FC-99B3-8132F403F24B}"/>
                </a:ext>
              </a:extLst>
            </p:cNvPr>
            <p:cNvSpPr/>
            <p:nvPr/>
          </p:nvSpPr>
          <p:spPr>
            <a:xfrm rot="7700986" flipV="1">
              <a:off x="5687757" y="5164539"/>
              <a:ext cx="1062139" cy="1034010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662855"/>
                <a:gd name="connsiteY0" fmla="*/ 154576 h 3533243"/>
                <a:gd name="connsiteX1" fmla="*/ 1084081 w 3662855"/>
                <a:gd name="connsiteY1" fmla="*/ 535677 h 3533243"/>
                <a:gd name="connsiteX2" fmla="*/ 1737301 w 3662855"/>
                <a:gd name="connsiteY2" fmla="*/ 26978 h 3533243"/>
                <a:gd name="connsiteX3" fmla="*/ 2330381 w 3662855"/>
                <a:gd name="connsiteY3" fmla="*/ 413125 h 3533243"/>
                <a:gd name="connsiteX4" fmla="*/ 1763238 w 3662855"/>
                <a:gd name="connsiteY4" fmla="*/ 861101 h 3533243"/>
                <a:gd name="connsiteX5" fmla="*/ 1123585 w 3662855"/>
                <a:gd name="connsiteY5" fmla="*/ 1295171 h 3533243"/>
                <a:gd name="connsiteX6" fmla="*/ 897163 w 3662855"/>
                <a:gd name="connsiteY6" fmla="*/ 1800270 h 3533243"/>
                <a:gd name="connsiteX7" fmla="*/ 2081527 w 3662855"/>
                <a:gd name="connsiteY7" fmla="*/ 1756726 h 3533243"/>
                <a:gd name="connsiteX8" fmla="*/ 2307951 w 3662855"/>
                <a:gd name="connsiteY8" fmla="*/ 1121000 h 3533243"/>
                <a:gd name="connsiteX9" fmla="*/ 2725962 w 3662855"/>
                <a:gd name="connsiteY9" fmla="*/ 1025205 h 3533243"/>
                <a:gd name="connsiteX10" fmla="*/ 3161390 w 3662855"/>
                <a:gd name="connsiteY10" fmla="*/ 1530302 h 3533243"/>
                <a:gd name="connsiteX11" fmla="*/ 2669729 w 3662855"/>
                <a:gd name="connsiteY11" fmla="*/ 2200221 h 3533243"/>
                <a:gd name="connsiteX12" fmla="*/ 3552329 w 3662855"/>
                <a:gd name="connsiteY12" fmla="*/ 2235090 h 3533243"/>
                <a:gd name="connsiteX13" fmla="*/ 3434269 w 3662855"/>
                <a:gd name="connsiteY13" fmla="*/ 2882441 h 3533243"/>
                <a:gd name="connsiteX14" fmla="*/ 1680584 w 3662855"/>
                <a:gd name="connsiteY14" fmla="*/ 1786275 h 3533243"/>
                <a:gd name="connsiteX15" fmla="*/ 2485318 w 3662855"/>
                <a:gd name="connsiteY15" fmla="*/ 2707269 h 3533243"/>
                <a:gd name="connsiteX16" fmla="*/ 2293777 w 3662855"/>
                <a:gd name="connsiteY16" fmla="*/ 2875073 h 3533243"/>
                <a:gd name="connsiteX17" fmla="*/ 3394396 w 3662855"/>
                <a:gd name="connsiteY17" fmla="*/ 3516974 h 3533243"/>
                <a:gd name="connsiteX0" fmla="*/ 0 w 3576728"/>
                <a:gd name="connsiteY0" fmla="*/ 154576 h 3533243"/>
                <a:gd name="connsiteX1" fmla="*/ 1084081 w 3576728"/>
                <a:gd name="connsiteY1" fmla="*/ 535677 h 3533243"/>
                <a:gd name="connsiteX2" fmla="*/ 1737301 w 3576728"/>
                <a:gd name="connsiteY2" fmla="*/ 26978 h 3533243"/>
                <a:gd name="connsiteX3" fmla="*/ 2330381 w 3576728"/>
                <a:gd name="connsiteY3" fmla="*/ 413125 h 3533243"/>
                <a:gd name="connsiteX4" fmla="*/ 1763238 w 3576728"/>
                <a:gd name="connsiteY4" fmla="*/ 861101 h 3533243"/>
                <a:gd name="connsiteX5" fmla="*/ 1123585 w 3576728"/>
                <a:gd name="connsiteY5" fmla="*/ 1295171 h 3533243"/>
                <a:gd name="connsiteX6" fmla="*/ 897163 w 3576728"/>
                <a:gd name="connsiteY6" fmla="*/ 1800270 h 3533243"/>
                <a:gd name="connsiteX7" fmla="*/ 2081527 w 3576728"/>
                <a:gd name="connsiteY7" fmla="*/ 1756726 h 3533243"/>
                <a:gd name="connsiteX8" fmla="*/ 2307951 w 3576728"/>
                <a:gd name="connsiteY8" fmla="*/ 1121000 h 3533243"/>
                <a:gd name="connsiteX9" fmla="*/ 2725962 w 3576728"/>
                <a:gd name="connsiteY9" fmla="*/ 1025205 h 3533243"/>
                <a:gd name="connsiteX10" fmla="*/ 3161390 w 3576728"/>
                <a:gd name="connsiteY10" fmla="*/ 1530302 h 3533243"/>
                <a:gd name="connsiteX11" fmla="*/ 2669729 w 3576728"/>
                <a:gd name="connsiteY11" fmla="*/ 2200221 h 3533243"/>
                <a:gd name="connsiteX12" fmla="*/ 3552329 w 3576728"/>
                <a:gd name="connsiteY12" fmla="*/ 2235090 h 3533243"/>
                <a:gd name="connsiteX13" fmla="*/ 1513460 w 3576728"/>
                <a:gd name="connsiteY13" fmla="*/ 1059673 h 3533243"/>
                <a:gd name="connsiteX14" fmla="*/ 1680584 w 3576728"/>
                <a:gd name="connsiteY14" fmla="*/ 1786275 h 3533243"/>
                <a:gd name="connsiteX15" fmla="*/ 2485318 w 3576728"/>
                <a:gd name="connsiteY15" fmla="*/ 2707269 h 3533243"/>
                <a:gd name="connsiteX16" fmla="*/ 2293777 w 3576728"/>
                <a:gd name="connsiteY16" fmla="*/ 2875073 h 3533243"/>
                <a:gd name="connsiteX17" fmla="*/ 3394396 w 3576728"/>
                <a:gd name="connsiteY17" fmla="*/ 3516974 h 3533243"/>
                <a:gd name="connsiteX0" fmla="*/ 0 w 3577712"/>
                <a:gd name="connsiteY0" fmla="*/ 154576 h 3533243"/>
                <a:gd name="connsiteX1" fmla="*/ 1084081 w 3577712"/>
                <a:gd name="connsiteY1" fmla="*/ 535677 h 3533243"/>
                <a:gd name="connsiteX2" fmla="*/ 1737301 w 3577712"/>
                <a:gd name="connsiteY2" fmla="*/ 26978 h 3533243"/>
                <a:gd name="connsiteX3" fmla="*/ 2330381 w 3577712"/>
                <a:gd name="connsiteY3" fmla="*/ 413125 h 3533243"/>
                <a:gd name="connsiteX4" fmla="*/ 1763238 w 3577712"/>
                <a:gd name="connsiteY4" fmla="*/ 861101 h 3533243"/>
                <a:gd name="connsiteX5" fmla="*/ 1123585 w 3577712"/>
                <a:gd name="connsiteY5" fmla="*/ 1295171 h 3533243"/>
                <a:gd name="connsiteX6" fmla="*/ 897163 w 3577712"/>
                <a:gd name="connsiteY6" fmla="*/ 1800270 h 3533243"/>
                <a:gd name="connsiteX7" fmla="*/ 2081527 w 3577712"/>
                <a:gd name="connsiteY7" fmla="*/ 1756726 h 3533243"/>
                <a:gd name="connsiteX8" fmla="*/ 2307951 w 3577712"/>
                <a:gd name="connsiteY8" fmla="*/ 1121000 h 3533243"/>
                <a:gd name="connsiteX9" fmla="*/ 2725962 w 3577712"/>
                <a:gd name="connsiteY9" fmla="*/ 1025205 h 3533243"/>
                <a:gd name="connsiteX10" fmla="*/ 3161390 w 3577712"/>
                <a:gd name="connsiteY10" fmla="*/ 1530302 h 3533243"/>
                <a:gd name="connsiteX11" fmla="*/ 2686602 w 3577712"/>
                <a:gd name="connsiteY11" fmla="*/ 456280 h 3533243"/>
                <a:gd name="connsiteX12" fmla="*/ 3552329 w 3577712"/>
                <a:gd name="connsiteY12" fmla="*/ 2235090 h 3533243"/>
                <a:gd name="connsiteX13" fmla="*/ 1513460 w 3577712"/>
                <a:gd name="connsiteY13" fmla="*/ 1059673 h 3533243"/>
                <a:gd name="connsiteX14" fmla="*/ 1680584 w 3577712"/>
                <a:gd name="connsiteY14" fmla="*/ 1786275 h 3533243"/>
                <a:gd name="connsiteX15" fmla="*/ 2485318 w 3577712"/>
                <a:gd name="connsiteY15" fmla="*/ 2707269 h 3533243"/>
                <a:gd name="connsiteX16" fmla="*/ 2293777 w 3577712"/>
                <a:gd name="connsiteY16" fmla="*/ 2875073 h 3533243"/>
                <a:gd name="connsiteX17" fmla="*/ 3394396 w 3577712"/>
                <a:gd name="connsiteY17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2330381 w 3394397"/>
                <a:gd name="connsiteY3" fmla="*/ 41312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686602 w 3394397"/>
                <a:gd name="connsiteY11" fmla="*/ 456280 h 3533243"/>
                <a:gd name="connsiteX12" fmla="*/ 2156613 w 3394397"/>
                <a:gd name="connsiteY12" fmla="*/ 2158122 h 3533243"/>
                <a:gd name="connsiteX13" fmla="*/ 1513460 w 3394397"/>
                <a:gd name="connsiteY13" fmla="*/ 1059673 h 3533243"/>
                <a:gd name="connsiteX14" fmla="*/ 1680584 w 3394397"/>
                <a:gd name="connsiteY14" fmla="*/ 1786275 h 3533243"/>
                <a:gd name="connsiteX15" fmla="*/ 2485318 w 3394397"/>
                <a:gd name="connsiteY15" fmla="*/ 2707269 h 3533243"/>
                <a:gd name="connsiteX16" fmla="*/ 2293777 w 3394397"/>
                <a:gd name="connsiteY16" fmla="*/ 2875073 h 3533243"/>
                <a:gd name="connsiteX17" fmla="*/ 3394396 w 3394397"/>
                <a:gd name="connsiteY17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2330381 w 3394397"/>
                <a:gd name="connsiteY3" fmla="*/ 41312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256559 w 3394397"/>
                <a:gd name="connsiteY11" fmla="*/ 881956 h 3533243"/>
                <a:gd name="connsiteX12" fmla="*/ 2686602 w 3394397"/>
                <a:gd name="connsiteY12" fmla="*/ 456280 h 3533243"/>
                <a:gd name="connsiteX13" fmla="*/ 2156613 w 3394397"/>
                <a:gd name="connsiteY13" fmla="*/ 2158122 h 3533243"/>
                <a:gd name="connsiteX14" fmla="*/ 1513460 w 3394397"/>
                <a:gd name="connsiteY14" fmla="*/ 1059673 h 3533243"/>
                <a:gd name="connsiteX15" fmla="*/ 1680584 w 3394397"/>
                <a:gd name="connsiteY15" fmla="*/ 1786275 h 3533243"/>
                <a:gd name="connsiteX16" fmla="*/ 2485318 w 3394397"/>
                <a:gd name="connsiteY16" fmla="*/ 2707269 h 3533243"/>
                <a:gd name="connsiteX17" fmla="*/ 2293777 w 3394397"/>
                <a:gd name="connsiteY17" fmla="*/ 2875073 h 3533243"/>
                <a:gd name="connsiteX18" fmla="*/ 3394396 w 3394397"/>
                <a:gd name="connsiteY18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1264565 w 3394397"/>
                <a:gd name="connsiteY3" fmla="*/ 113491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256559 w 3394397"/>
                <a:gd name="connsiteY11" fmla="*/ 881956 h 3533243"/>
                <a:gd name="connsiteX12" fmla="*/ 2686602 w 3394397"/>
                <a:gd name="connsiteY12" fmla="*/ 456280 h 3533243"/>
                <a:gd name="connsiteX13" fmla="*/ 2156613 w 3394397"/>
                <a:gd name="connsiteY13" fmla="*/ 2158122 h 3533243"/>
                <a:gd name="connsiteX14" fmla="*/ 1513460 w 3394397"/>
                <a:gd name="connsiteY14" fmla="*/ 1059673 h 3533243"/>
                <a:gd name="connsiteX15" fmla="*/ 1680584 w 3394397"/>
                <a:gd name="connsiteY15" fmla="*/ 1786275 h 3533243"/>
                <a:gd name="connsiteX16" fmla="*/ 2485318 w 3394397"/>
                <a:gd name="connsiteY16" fmla="*/ 2707269 h 3533243"/>
                <a:gd name="connsiteX17" fmla="*/ 2293777 w 3394397"/>
                <a:gd name="connsiteY17" fmla="*/ 2875073 h 3533243"/>
                <a:gd name="connsiteX18" fmla="*/ 3394396 w 3394397"/>
                <a:gd name="connsiteY18" fmla="*/ 3516974 h 3533243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264565 w 3394397"/>
                <a:gd name="connsiteY3" fmla="*/ 980340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1513460 w 3394397"/>
                <a:gd name="connsiteY14" fmla="*/ 905098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1513460 w 3394397"/>
                <a:gd name="connsiteY14" fmla="*/ 905098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1710907 w 3394397"/>
                <a:gd name="connsiteY8" fmla="*/ 1334928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15128 h 3493795"/>
                <a:gd name="connsiteX1" fmla="*/ 1084081 w 3394397"/>
                <a:gd name="connsiteY1" fmla="*/ 496229 h 3493795"/>
                <a:gd name="connsiteX2" fmla="*/ 619571 w 3394397"/>
                <a:gd name="connsiteY2" fmla="*/ 1674648 h 3493795"/>
                <a:gd name="connsiteX3" fmla="*/ 1349409 w 3394397"/>
                <a:gd name="connsiteY3" fmla="*/ 512106 h 3493795"/>
                <a:gd name="connsiteX4" fmla="*/ 1763238 w 3394397"/>
                <a:gd name="connsiteY4" fmla="*/ 821653 h 3493795"/>
                <a:gd name="connsiteX5" fmla="*/ 1516424 w 3394397"/>
                <a:gd name="connsiteY5" fmla="*/ 1374492 h 3493795"/>
                <a:gd name="connsiteX6" fmla="*/ 897163 w 3394397"/>
                <a:gd name="connsiteY6" fmla="*/ 1760822 h 3493795"/>
                <a:gd name="connsiteX7" fmla="*/ 2081527 w 3394397"/>
                <a:gd name="connsiteY7" fmla="*/ 1717278 h 3493795"/>
                <a:gd name="connsiteX8" fmla="*/ 1710907 w 3394397"/>
                <a:gd name="connsiteY8" fmla="*/ 1450055 h 3493795"/>
                <a:gd name="connsiteX9" fmla="*/ 2725962 w 3394397"/>
                <a:gd name="connsiteY9" fmla="*/ 985757 h 3493795"/>
                <a:gd name="connsiteX10" fmla="*/ 1506195 w 3394397"/>
                <a:gd name="connsiteY10" fmla="*/ 403 h 3493795"/>
                <a:gd name="connsiteX11" fmla="*/ 2256559 w 3394397"/>
                <a:gd name="connsiteY11" fmla="*/ 842508 h 3493795"/>
                <a:gd name="connsiteX12" fmla="*/ 2686602 w 3394397"/>
                <a:gd name="connsiteY12" fmla="*/ 416832 h 3493795"/>
                <a:gd name="connsiteX13" fmla="*/ 2156613 w 3394397"/>
                <a:gd name="connsiteY13" fmla="*/ 2118674 h 3493795"/>
                <a:gd name="connsiteX14" fmla="*/ 2012283 w 3394397"/>
                <a:gd name="connsiteY14" fmla="*/ 1402046 h 3493795"/>
                <a:gd name="connsiteX15" fmla="*/ 1680584 w 3394397"/>
                <a:gd name="connsiteY15" fmla="*/ 1746827 h 3493795"/>
                <a:gd name="connsiteX16" fmla="*/ 2485318 w 3394397"/>
                <a:gd name="connsiteY16" fmla="*/ 2667821 h 3493795"/>
                <a:gd name="connsiteX17" fmla="*/ 2293777 w 3394397"/>
                <a:gd name="connsiteY17" fmla="*/ 2835625 h 3493795"/>
                <a:gd name="connsiteX18" fmla="*/ 3394396 w 3394397"/>
                <a:gd name="connsiteY18" fmla="*/ 3477526 h 3493795"/>
                <a:gd name="connsiteX0" fmla="*/ 0 w 3394397"/>
                <a:gd name="connsiteY0" fmla="*/ 127657 h 3506324"/>
                <a:gd name="connsiteX1" fmla="*/ 1084081 w 3394397"/>
                <a:gd name="connsiteY1" fmla="*/ 508758 h 3506324"/>
                <a:gd name="connsiteX2" fmla="*/ 619571 w 3394397"/>
                <a:gd name="connsiteY2" fmla="*/ 1687177 h 3506324"/>
                <a:gd name="connsiteX3" fmla="*/ 1349409 w 3394397"/>
                <a:gd name="connsiteY3" fmla="*/ 524635 h 3506324"/>
                <a:gd name="connsiteX4" fmla="*/ 1763238 w 3394397"/>
                <a:gd name="connsiteY4" fmla="*/ 834182 h 3506324"/>
                <a:gd name="connsiteX5" fmla="*/ 1516424 w 3394397"/>
                <a:gd name="connsiteY5" fmla="*/ 1387021 h 3506324"/>
                <a:gd name="connsiteX6" fmla="*/ 897163 w 3394397"/>
                <a:gd name="connsiteY6" fmla="*/ 1773351 h 3506324"/>
                <a:gd name="connsiteX7" fmla="*/ 2081527 w 3394397"/>
                <a:gd name="connsiteY7" fmla="*/ 1729807 h 3506324"/>
                <a:gd name="connsiteX8" fmla="*/ 1710907 w 3394397"/>
                <a:gd name="connsiteY8" fmla="*/ 1462584 h 3506324"/>
                <a:gd name="connsiteX9" fmla="*/ 91430 w 3394397"/>
                <a:gd name="connsiteY9" fmla="*/ 1740804 h 3506324"/>
                <a:gd name="connsiteX10" fmla="*/ 1506195 w 3394397"/>
                <a:gd name="connsiteY10" fmla="*/ 12932 h 3506324"/>
                <a:gd name="connsiteX11" fmla="*/ 2256559 w 3394397"/>
                <a:gd name="connsiteY11" fmla="*/ 855037 h 3506324"/>
                <a:gd name="connsiteX12" fmla="*/ 2686602 w 3394397"/>
                <a:gd name="connsiteY12" fmla="*/ 429361 h 3506324"/>
                <a:gd name="connsiteX13" fmla="*/ 2156613 w 3394397"/>
                <a:gd name="connsiteY13" fmla="*/ 2131203 h 3506324"/>
                <a:gd name="connsiteX14" fmla="*/ 2012283 w 3394397"/>
                <a:gd name="connsiteY14" fmla="*/ 1414575 h 3506324"/>
                <a:gd name="connsiteX15" fmla="*/ 1680584 w 3394397"/>
                <a:gd name="connsiteY15" fmla="*/ 1759356 h 3506324"/>
                <a:gd name="connsiteX16" fmla="*/ 2485318 w 3394397"/>
                <a:gd name="connsiteY16" fmla="*/ 2680350 h 3506324"/>
                <a:gd name="connsiteX17" fmla="*/ 2293777 w 3394397"/>
                <a:gd name="connsiteY17" fmla="*/ 2848154 h 3506324"/>
                <a:gd name="connsiteX18" fmla="*/ 3394396 w 3394397"/>
                <a:gd name="connsiteY18" fmla="*/ 3490055 h 3506324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710907 w 3394397"/>
                <a:gd name="connsiteY8" fmla="*/ 1452289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686602 w 3394397"/>
                <a:gd name="connsiteY12" fmla="*/ 419066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710907 w 3394397"/>
                <a:gd name="connsiteY8" fmla="*/ 1452289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897643 w 3394397"/>
                <a:gd name="connsiteY7" fmla="*/ 2005926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589269 w 3394397"/>
                <a:gd name="connsiteY7" fmla="*/ 1678679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2156613 w 3394397"/>
                <a:gd name="connsiteY13" fmla="*/ 2120908 h 3496029"/>
                <a:gd name="connsiteX14" fmla="*/ 1307278 w 3394397"/>
                <a:gd name="connsiteY14" fmla="*/ 1587142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1887977 w 3394397"/>
                <a:gd name="connsiteY13" fmla="*/ 1667680 h 3496029"/>
                <a:gd name="connsiteX14" fmla="*/ 1307278 w 3394397"/>
                <a:gd name="connsiteY14" fmla="*/ 1587142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91430 w 3394397"/>
                <a:gd name="connsiteY9" fmla="*/ 1613148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422736 w 3394397"/>
                <a:gd name="connsiteY15" fmla="*/ 2312763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422736 w 3394397"/>
                <a:gd name="connsiteY15" fmla="*/ 2312763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103194 w 3394397"/>
                <a:gd name="connsiteY15" fmla="*/ 1226125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621673 w 3394397"/>
                <a:gd name="connsiteY15" fmla="*/ 833869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621673 w 3394397"/>
                <a:gd name="connsiteY15" fmla="*/ 833869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423360 w 3394397"/>
                <a:gd name="connsiteY15" fmla="*/ 1088921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423360 w 3394397"/>
                <a:gd name="connsiteY15" fmla="*/ 1088921 h 3378668"/>
                <a:gd name="connsiteX16" fmla="*/ 2191372 w 3394397"/>
                <a:gd name="connsiteY16" fmla="*/ 2256823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293777 w 3394397"/>
                <a:gd name="connsiteY17" fmla="*/ 2720498 h 3362399"/>
                <a:gd name="connsiteX18" fmla="*/ 3055637 w 3394397"/>
                <a:gd name="connsiteY18" fmla="*/ 2247071 h 3362399"/>
                <a:gd name="connsiteX19" fmla="*/ 3394396 w 3394397"/>
                <a:gd name="connsiteY19" fmla="*/ 3362399 h 3362399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568547 w 3394397"/>
                <a:gd name="connsiteY17" fmla="*/ 2092552 h 3362399"/>
                <a:gd name="connsiteX18" fmla="*/ 3055637 w 3394397"/>
                <a:gd name="connsiteY18" fmla="*/ 2247071 h 3362399"/>
                <a:gd name="connsiteX19" fmla="*/ 3394396 w 3394397"/>
                <a:gd name="connsiteY19" fmla="*/ 3362399 h 3362399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568547 w 3394397"/>
                <a:gd name="connsiteY17" fmla="*/ 2092552 h 3362399"/>
                <a:gd name="connsiteX18" fmla="*/ 3055637 w 3394397"/>
                <a:gd name="connsiteY18" fmla="*/ 2247071 h 3362399"/>
                <a:gd name="connsiteX19" fmla="*/ 2909139 w 3394397"/>
                <a:gd name="connsiteY19" fmla="*/ 2859797 h 3362399"/>
                <a:gd name="connsiteX20" fmla="*/ 3394396 w 3394397"/>
                <a:gd name="connsiteY20" fmla="*/ 3362399 h 336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94397" h="3362399">
                  <a:moveTo>
                    <a:pt x="0" y="1"/>
                  </a:moveTo>
                  <a:cubicBezTo>
                    <a:pt x="923450" y="906775"/>
                    <a:pt x="980819" y="121182"/>
                    <a:pt x="1084081" y="381102"/>
                  </a:cubicBezTo>
                  <a:cubicBezTo>
                    <a:pt x="1187343" y="641022"/>
                    <a:pt x="-1643" y="1393523"/>
                    <a:pt x="619571" y="1559521"/>
                  </a:cubicBezTo>
                  <a:cubicBezTo>
                    <a:pt x="1239530" y="1849425"/>
                    <a:pt x="1158798" y="539145"/>
                    <a:pt x="1349409" y="396979"/>
                  </a:cubicBezTo>
                  <a:cubicBezTo>
                    <a:pt x="1540020" y="254813"/>
                    <a:pt x="1735402" y="562795"/>
                    <a:pt x="1763238" y="706526"/>
                  </a:cubicBezTo>
                  <a:cubicBezTo>
                    <a:pt x="1791074" y="850257"/>
                    <a:pt x="1660770" y="1102837"/>
                    <a:pt x="1516424" y="1259365"/>
                  </a:cubicBezTo>
                  <a:cubicBezTo>
                    <a:pt x="1372078" y="1415893"/>
                    <a:pt x="952318" y="1462815"/>
                    <a:pt x="897163" y="1645695"/>
                  </a:cubicBezTo>
                  <a:cubicBezTo>
                    <a:pt x="830371" y="2046958"/>
                    <a:pt x="1543483" y="1372764"/>
                    <a:pt x="1687775" y="1759102"/>
                  </a:cubicBezTo>
                  <a:cubicBezTo>
                    <a:pt x="1832067" y="2145440"/>
                    <a:pt x="859078" y="2270438"/>
                    <a:pt x="1082128" y="1993844"/>
                  </a:cubicBezTo>
                  <a:cubicBezTo>
                    <a:pt x="1274294" y="1716810"/>
                    <a:pt x="47946" y="1193274"/>
                    <a:pt x="104659" y="972127"/>
                  </a:cubicBezTo>
                  <a:cubicBezTo>
                    <a:pt x="161372" y="750980"/>
                    <a:pt x="1152900" y="634704"/>
                    <a:pt x="1422405" y="666963"/>
                  </a:cubicBezTo>
                  <a:cubicBezTo>
                    <a:pt x="1691910" y="699223"/>
                    <a:pt x="1800822" y="1344688"/>
                    <a:pt x="1721691" y="1165684"/>
                  </a:cubicBezTo>
                  <a:cubicBezTo>
                    <a:pt x="1642560" y="986680"/>
                    <a:pt x="1863383" y="387103"/>
                    <a:pt x="1891097" y="451209"/>
                  </a:cubicBezTo>
                  <a:cubicBezTo>
                    <a:pt x="1918811" y="515315"/>
                    <a:pt x="2050665" y="1383826"/>
                    <a:pt x="1887977" y="1550319"/>
                  </a:cubicBezTo>
                  <a:cubicBezTo>
                    <a:pt x="1725289" y="1716812"/>
                    <a:pt x="992403" y="1527070"/>
                    <a:pt x="914967" y="1450170"/>
                  </a:cubicBezTo>
                  <a:cubicBezTo>
                    <a:pt x="837531" y="1373270"/>
                    <a:pt x="1210626" y="954479"/>
                    <a:pt x="1423360" y="1088921"/>
                  </a:cubicBezTo>
                  <a:cubicBezTo>
                    <a:pt x="1636094" y="1223363"/>
                    <a:pt x="2000507" y="2089551"/>
                    <a:pt x="2191372" y="2256823"/>
                  </a:cubicBezTo>
                  <a:cubicBezTo>
                    <a:pt x="2382237" y="2424095"/>
                    <a:pt x="2569087" y="2016387"/>
                    <a:pt x="2568547" y="2092552"/>
                  </a:cubicBezTo>
                  <a:cubicBezTo>
                    <a:pt x="2568007" y="2168717"/>
                    <a:pt x="2955130" y="2162973"/>
                    <a:pt x="3055637" y="2247071"/>
                  </a:cubicBezTo>
                  <a:cubicBezTo>
                    <a:pt x="3156144" y="2331169"/>
                    <a:pt x="2852679" y="2673909"/>
                    <a:pt x="2909139" y="2859797"/>
                  </a:cubicBezTo>
                  <a:cubicBezTo>
                    <a:pt x="2965599" y="3045685"/>
                    <a:pt x="3357262" y="3234856"/>
                    <a:pt x="3394396" y="336239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A9C7CA-7322-4DE3-B0A0-793B937679A7}"/>
                </a:ext>
              </a:extLst>
            </p:cNvPr>
            <p:cNvSpPr/>
            <p:nvPr/>
          </p:nvSpPr>
          <p:spPr>
            <a:xfrm rot="13899014">
              <a:off x="6825074" y="4543761"/>
              <a:ext cx="1129360" cy="103901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1152153 w 3594580"/>
                <a:gd name="connsiteY3" fmla="*/ 1004926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897163 w 3594580"/>
                <a:gd name="connsiteY6" fmla="*/ 1645695 h 3378668"/>
                <a:gd name="connsiteX7" fmla="*/ 2081527 w 3594580"/>
                <a:gd name="connsiteY7" fmla="*/ 1602151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2081527 w 3594580"/>
                <a:gd name="connsiteY7" fmla="*/ 1602151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1691800 w 3594580"/>
                <a:gd name="connsiteY7" fmla="*/ 281295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1691800 w 3594580"/>
                <a:gd name="connsiteY7" fmla="*/ 281295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2281955 w 3594580"/>
                <a:gd name="connsiteY10" fmla="*/ 1832858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609223"/>
                <a:gd name="connsiteY0" fmla="*/ 1 h 3378668"/>
                <a:gd name="connsiteX1" fmla="*/ 1084081 w 3609223"/>
                <a:gd name="connsiteY1" fmla="*/ 381102 h 3378668"/>
                <a:gd name="connsiteX2" fmla="*/ 1282433 w 3609223"/>
                <a:gd name="connsiteY2" fmla="*/ 157888 h 3378668"/>
                <a:gd name="connsiteX3" fmla="*/ 1152153 w 3609223"/>
                <a:gd name="connsiteY3" fmla="*/ 850351 h 3378668"/>
                <a:gd name="connsiteX4" fmla="*/ 1763238 w 3609223"/>
                <a:gd name="connsiteY4" fmla="*/ 706526 h 3378668"/>
                <a:gd name="connsiteX5" fmla="*/ 1123585 w 3609223"/>
                <a:gd name="connsiteY5" fmla="*/ 1140596 h 3378668"/>
                <a:gd name="connsiteX6" fmla="*/ 642809 w 3609223"/>
                <a:gd name="connsiteY6" fmla="*/ 749776 h 3378668"/>
                <a:gd name="connsiteX7" fmla="*/ 1691800 w 3609223"/>
                <a:gd name="connsiteY7" fmla="*/ 281295 h 3378668"/>
                <a:gd name="connsiteX8" fmla="*/ 2307951 w 3609223"/>
                <a:gd name="connsiteY8" fmla="*/ 966425 h 3378668"/>
                <a:gd name="connsiteX9" fmla="*/ 2725962 w 3609223"/>
                <a:gd name="connsiteY9" fmla="*/ 870630 h 3378668"/>
                <a:gd name="connsiteX10" fmla="*/ 2281955 w 3609223"/>
                <a:gd name="connsiteY10" fmla="*/ 1832858 h 3378668"/>
                <a:gd name="connsiteX11" fmla="*/ 2669729 w 3609223"/>
                <a:gd name="connsiteY11" fmla="*/ 2045646 h 3378668"/>
                <a:gd name="connsiteX12" fmla="*/ 3552329 w 3609223"/>
                <a:gd name="connsiteY12" fmla="*/ 2080515 h 3378668"/>
                <a:gd name="connsiteX13" fmla="*/ 3434269 w 3609223"/>
                <a:gd name="connsiteY13" fmla="*/ 2727866 h 3378668"/>
                <a:gd name="connsiteX14" fmla="*/ 2869451 w 3609223"/>
                <a:gd name="connsiteY14" fmla="*/ 1700131 h 3378668"/>
                <a:gd name="connsiteX15" fmla="*/ 2485318 w 3609223"/>
                <a:gd name="connsiteY15" fmla="*/ 2552694 h 3378668"/>
                <a:gd name="connsiteX16" fmla="*/ 2293777 w 3609223"/>
                <a:gd name="connsiteY16" fmla="*/ 2720498 h 3378668"/>
                <a:gd name="connsiteX17" fmla="*/ 3394396 w 3609223"/>
                <a:gd name="connsiteY17" fmla="*/ 3362399 h 337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09223" h="3378668">
                  <a:moveTo>
                    <a:pt x="0" y="1"/>
                  </a:moveTo>
                  <a:cubicBezTo>
                    <a:pt x="923450" y="906775"/>
                    <a:pt x="870342" y="354788"/>
                    <a:pt x="1084081" y="381102"/>
                  </a:cubicBezTo>
                  <a:cubicBezTo>
                    <a:pt x="1297820" y="407416"/>
                    <a:pt x="661219" y="-8110"/>
                    <a:pt x="1282433" y="157888"/>
                  </a:cubicBezTo>
                  <a:cubicBezTo>
                    <a:pt x="1902392" y="447792"/>
                    <a:pt x="1072019" y="758911"/>
                    <a:pt x="1152153" y="850351"/>
                  </a:cubicBezTo>
                  <a:cubicBezTo>
                    <a:pt x="1232287" y="941791"/>
                    <a:pt x="1767999" y="658152"/>
                    <a:pt x="1763238" y="706526"/>
                  </a:cubicBezTo>
                  <a:cubicBezTo>
                    <a:pt x="1758477" y="754900"/>
                    <a:pt x="1310323" y="1133388"/>
                    <a:pt x="1123585" y="1140596"/>
                  </a:cubicBezTo>
                  <a:cubicBezTo>
                    <a:pt x="936847" y="1147804"/>
                    <a:pt x="697964" y="566896"/>
                    <a:pt x="642809" y="749776"/>
                  </a:cubicBezTo>
                  <a:cubicBezTo>
                    <a:pt x="576017" y="1151039"/>
                    <a:pt x="1414276" y="245187"/>
                    <a:pt x="1691800" y="281295"/>
                  </a:cubicBezTo>
                  <a:cubicBezTo>
                    <a:pt x="1969324" y="317403"/>
                    <a:pt x="2084901" y="1243019"/>
                    <a:pt x="2307951" y="966425"/>
                  </a:cubicBezTo>
                  <a:cubicBezTo>
                    <a:pt x="2500117" y="689391"/>
                    <a:pt x="2730295" y="726225"/>
                    <a:pt x="2725962" y="870630"/>
                  </a:cubicBezTo>
                  <a:cubicBezTo>
                    <a:pt x="2721629" y="1015035"/>
                    <a:pt x="2291327" y="1637022"/>
                    <a:pt x="2281955" y="1832858"/>
                  </a:cubicBezTo>
                  <a:cubicBezTo>
                    <a:pt x="2272583" y="2028694"/>
                    <a:pt x="2458000" y="2004370"/>
                    <a:pt x="2669729" y="2045646"/>
                  </a:cubicBezTo>
                  <a:cubicBezTo>
                    <a:pt x="2881458" y="2086922"/>
                    <a:pt x="3414317" y="1877672"/>
                    <a:pt x="3552329" y="2080515"/>
                  </a:cubicBezTo>
                  <a:cubicBezTo>
                    <a:pt x="3690341" y="2283358"/>
                    <a:pt x="3548082" y="2791263"/>
                    <a:pt x="3434269" y="2727866"/>
                  </a:cubicBezTo>
                  <a:cubicBezTo>
                    <a:pt x="3320456" y="2664469"/>
                    <a:pt x="3027609" y="1729326"/>
                    <a:pt x="2869451" y="1700131"/>
                  </a:cubicBezTo>
                  <a:cubicBezTo>
                    <a:pt x="2711293" y="1670936"/>
                    <a:pt x="2581264" y="2382633"/>
                    <a:pt x="2485318" y="2552694"/>
                  </a:cubicBezTo>
                  <a:cubicBezTo>
                    <a:pt x="2389372" y="2722755"/>
                    <a:pt x="2584063" y="2723401"/>
                    <a:pt x="2293777" y="2720498"/>
                  </a:cubicBezTo>
                  <a:cubicBezTo>
                    <a:pt x="1785805" y="2650432"/>
                    <a:pt x="2740469" y="3505952"/>
                    <a:pt x="3394396" y="336239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83A38E-9029-4092-9179-D81608AF65C7}"/>
                </a:ext>
              </a:extLst>
            </p:cNvPr>
            <p:cNvSpPr/>
            <p:nvPr/>
          </p:nvSpPr>
          <p:spPr>
            <a:xfrm rot="13899014">
              <a:off x="6514026" y="5721510"/>
              <a:ext cx="773885" cy="61491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17" fmla="*/ 1752031 w 3594580"/>
                <a:gd name="connsiteY17" fmla="*/ 1116905 h 2934478"/>
                <a:gd name="connsiteX0" fmla="*/ 0 w 3571792"/>
                <a:gd name="connsiteY0" fmla="*/ 154576 h 2875122"/>
                <a:gd name="connsiteX1" fmla="*/ 1084081 w 3571792"/>
                <a:gd name="connsiteY1" fmla="*/ 535677 h 2875122"/>
                <a:gd name="connsiteX2" fmla="*/ 1737301 w 3571792"/>
                <a:gd name="connsiteY2" fmla="*/ 26978 h 2875122"/>
                <a:gd name="connsiteX3" fmla="*/ 2330381 w 3571792"/>
                <a:gd name="connsiteY3" fmla="*/ 413125 h 2875122"/>
                <a:gd name="connsiteX4" fmla="*/ 1763238 w 3571792"/>
                <a:gd name="connsiteY4" fmla="*/ 861101 h 2875122"/>
                <a:gd name="connsiteX5" fmla="*/ 1123585 w 3571792"/>
                <a:gd name="connsiteY5" fmla="*/ 1295171 h 2875122"/>
                <a:gd name="connsiteX6" fmla="*/ 897163 w 3571792"/>
                <a:gd name="connsiteY6" fmla="*/ 1800270 h 2875122"/>
                <a:gd name="connsiteX7" fmla="*/ 2081527 w 3571792"/>
                <a:gd name="connsiteY7" fmla="*/ 1756726 h 2875122"/>
                <a:gd name="connsiteX8" fmla="*/ 2307951 w 3571792"/>
                <a:gd name="connsiteY8" fmla="*/ 1121000 h 2875122"/>
                <a:gd name="connsiteX9" fmla="*/ 2725962 w 3571792"/>
                <a:gd name="connsiteY9" fmla="*/ 1025205 h 2875122"/>
                <a:gd name="connsiteX10" fmla="*/ 3161390 w 3571792"/>
                <a:gd name="connsiteY10" fmla="*/ 1530302 h 2875122"/>
                <a:gd name="connsiteX11" fmla="*/ 2669729 w 3571792"/>
                <a:gd name="connsiteY11" fmla="*/ 2200221 h 2875122"/>
                <a:gd name="connsiteX12" fmla="*/ 3552329 w 3571792"/>
                <a:gd name="connsiteY12" fmla="*/ 2235090 h 2875122"/>
                <a:gd name="connsiteX13" fmla="*/ 1655120 w 3571792"/>
                <a:gd name="connsiteY13" fmla="*/ 1468690 h 2875122"/>
                <a:gd name="connsiteX14" fmla="*/ 2832875 w 3571792"/>
                <a:gd name="connsiteY14" fmla="*/ 2575668 h 2875122"/>
                <a:gd name="connsiteX15" fmla="*/ 2485318 w 3571792"/>
                <a:gd name="connsiteY15" fmla="*/ 2707269 h 2875122"/>
                <a:gd name="connsiteX16" fmla="*/ 2293777 w 3571792"/>
                <a:gd name="connsiteY16" fmla="*/ 2875073 h 2875122"/>
                <a:gd name="connsiteX17" fmla="*/ 1752031 w 3571792"/>
                <a:gd name="connsiteY17" fmla="*/ 1116905 h 2875122"/>
                <a:gd name="connsiteX0" fmla="*/ 0 w 3161603"/>
                <a:gd name="connsiteY0" fmla="*/ 154576 h 2875122"/>
                <a:gd name="connsiteX1" fmla="*/ 1084081 w 3161603"/>
                <a:gd name="connsiteY1" fmla="*/ 535677 h 2875122"/>
                <a:gd name="connsiteX2" fmla="*/ 1737301 w 3161603"/>
                <a:gd name="connsiteY2" fmla="*/ 26978 h 2875122"/>
                <a:gd name="connsiteX3" fmla="*/ 2330381 w 3161603"/>
                <a:gd name="connsiteY3" fmla="*/ 413125 h 2875122"/>
                <a:gd name="connsiteX4" fmla="*/ 1763238 w 3161603"/>
                <a:gd name="connsiteY4" fmla="*/ 861101 h 2875122"/>
                <a:gd name="connsiteX5" fmla="*/ 1123585 w 3161603"/>
                <a:gd name="connsiteY5" fmla="*/ 1295171 h 2875122"/>
                <a:gd name="connsiteX6" fmla="*/ 897163 w 3161603"/>
                <a:gd name="connsiteY6" fmla="*/ 1800270 h 2875122"/>
                <a:gd name="connsiteX7" fmla="*/ 2081527 w 3161603"/>
                <a:gd name="connsiteY7" fmla="*/ 1756726 h 2875122"/>
                <a:gd name="connsiteX8" fmla="*/ 2307951 w 3161603"/>
                <a:gd name="connsiteY8" fmla="*/ 1121000 h 2875122"/>
                <a:gd name="connsiteX9" fmla="*/ 2725962 w 3161603"/>
                <a:gd name="connsiteY9" fmla="*/ 1025205 h 2875122"/>
                <a:gd name="connsiteX10" fmla="*/ 3161390 w 3161603"/>
                <a:gd name="connsiteY10" fmla="*/ 1530302 h 2875122"/>
                <a:gd name="connsiteX11" fmla="*/ 2669729 w 3161603"/>
                <a:gd name="connsiteY11" fmla="*/ 2200221 h 2875122"/>
                <a:gd name="connsiteX12" fmla="*/ 3085914 w 3161603"/>
                <a:gd name="connsiteY12" fmla="*/ 1366326 h 2875122"/>
                <a:gd name="connsiteX13" fmla="*/ 1655120 w 3161603"/>
                <a:gd name="connsiteY13" fmla="*/ 1468690 h 2875122"/>
                <a:gd name="connsiteX14" fmla="*/ 2832875 w 3161603"/>
                <a:gd name="connsiteY14" fmla="*/ 2575668 h 2875122"/>
                <a:gd name="connsiteX15" fmla="*/ 2485318 w 3161603"/>
                <a:gd name="connsiteY15" fmla="*/ 2707269 h 2875122"/>
                <a:gd name="connsiteX16" fmla="*/ 2293777 w 3161603"/>
                <a:gd name="connsiteY16" fmla="*/ 2875073 h 2875122"/>
                <a:gd name="connsiteX17" fmla="*/ 1752031 w 3161603"/>
                <a:gd name="connsiteY17" fmla="*/ 1116905 h 2875122"/>
                <a:gd name="connsiteX0" fmla="*/ 0 w 3161603"/>
                <a:gd name="connsiteY0" fmla="*/ 154576 h 2875142"/>
                <a:gd name="connsiteX1" fmla="*/ 1084081 w 3161603"/>
                <a:gd name="connsiteY1" fmla="*/ 535677 h 2875142"/>
                <a:gd name="connsiteX2" fmla="*/ 1737301 w 3161603"/>
                <a:gd name="connsiteY2" fmla="*/ 26978 h 2875142"/>
                <a:gd name="connsiteX3" fmla="*/ 2330381 w 3161603"/>
                <a:gd name="connsiteY3" fmla="*/ 413125 h 2875142"/>
                <a:gd name="connsiteX4" fmla="*/ 1763238 w 3161603"/>
                <a:gd name="connsiteY4" fmla="*/ 861101 h 2875142"/>
                <a:gd name="connsiteX5" fmla="*/ 1123585 w 3161603"/>
                <a:gd name="connsiteY5" fmla="*/ 1295171 h 2875142"/>
                <a:gd name="connsiteX6" fmla="*/ 897163 w 3161603"/>
                <a:gd name="connsiteY6" fmla="*/ 1800270 h 2875142"/>
                <a:gd name="connsiteX7" fmla="*/ 2081527 w 3161603"/>
                <a:gd name="connsiteY7" fmla="*/ 1756726 h 2875142"/>
                <a:gd name="connsiteX8" fmla="*/ 2307951 w 3161603"/>
                <a:gd name="connsiteY8" fmla="*/ 1121000 h 2875142"/>
                <a:gd name="connsiteX9" fmla="*/ 2725962 w 3161603"/>
                <a:gd name="connsiteY9" fmla="*/ 1025205 h 2875142"/>
                <a:gd name="connsiteX10" fmla="*/ 3161390 w 3161603"/>
                <a:gd name="connsiteY10" fmla="*/ 1530302 h 2875142"/>
                <a:gd name="connsiteX11" fmla="*/ 2669729 w 3161603"/>
                <a:gd name="connsiteY11" fmla="*/ 2200221 h 2875142"/>
                <a:gd name="connsiteX12" fmla="*/ 3085914 w 3161603"/>
                <a:gd name="connsiteY12" fmla="*/ 1366326 h 2875142"/>
                <a:gd name="connsiteX13" fmla="*/ 1655120 w 3161603"/>
                <a:gd name="connsiteY13" fmla="*/ 1468690 h 2875142"/>
                <a:gd name="connsiteX14" fmla="*/ 2067707 w 3161603"/>
                <a:gd name="connsiteY14" fmla="*/ 2387259 h 2875142"/>
                <a:gd name="connsiteX15" fmla="*/ 2485318 w 3161603"/>
                <a:gd name="connsiteY15" fmla="*/ 2707269 h 2875142"/>
                <a:gd name="connsiteX16" fmla="*/ 2293777 w 3161603"/>
                <a:gd name="connsiteY16" fmla="*/ 2875073 h 2875142"/>
                <a:gd name="connsiteX17" fmla="*/ 1752031 w 3161603"/>
                <a:gd name="connsiteY17" fmla="*/ 1116905 h 2875142"/>
                <a:gd name="connsiteX0" fmla="*/ 0 w 3288980"/>
                <a:gd name="connsiteY0" fmla="*/ 154576 h 2951105"/>
                <a:gd name="connsiteX1" fmla="*/ 1084081 w 3288980"/>
                <a:gd name="connsiteY1" fmla="*/ 535677 h 2951105"/>
                <a:gd name="connsiteX2" fmla="*/ 1737301 w 3288980"/>
                <a:gd name="connsiteY2" fmla="*/ 26978 h 2951105"/>
                <a:gd name="connsiteX3" fmla="*/ 2330381 w 3288980"/>
                <a:gd name="connsiteY3" fmla="*/ 413125 h 2951105"/>
                <a:gd name="connsiteX4" fmla="*/ 1763238 w 3288980"/>
                <a:gd name="connsiteY4" fmla="*/ 861101 h 2951105"/>
                <a:gd name="connsiteX5" fmla="*/ 1123585 w 3288980"/>
                <a:gd name="connsiteY5" fmla="*/ 1295171 h 2951105"/>
                <a:gd name="connsiteX6" fmla="*/ 897163 w 3288980"/>
                <a:gd name="connsiteY6" fmla="*/ 1800270 h 2951105"/>
                <a:gd name="connsiteX7" fmla="*/ 2081527 w 3288980"/>
                <a:gd name="connsiteY7" fmla="*/ 1756726 h 2951105"/>
                <a:gd name="connsiteX8" fmla="*/ 2307951 w 3288980"/>
                <a:gd name="connsiteY8" fmla="*/ 1121000 h 2951105"/>
                <a:gd name="connsiteX9" fmla="*/ 2725962 w 3288980"/>
                <a:gd name="connsiteY9" fmla="*/ 1025205 h 2951105"/>
                <a:gd name="connsiteX10" fmla="*/ 3161390 w 3288980"/>
                <a:gd name="connsiteY10" fmla="*/ 1530302 h 2951105"/>
                <a:gd name="connsiteX11" fmla="*/ 2669729 w 3288980"/>
                <a:gd name="connsiteY11" fmla="*/ 2200221 h 2951105"/>
                <a:gd name="connsiteX12" fmla="*/ 3085914 w 3288980"/>
                <a:gd name="connsiteY12" fmla="*/ 1366326 h 2951105"/>
                <a:gd name="connsiteX13" fmla="*/ 1655120 w 3288980"/>
                <a:gd name="connsiteY13" fmla="*/ 1468690 h 2951105"/>
                <a:gd name="connsiteX14" fmla="*/ 3272283 w 3288980"/>
                <a:gd name="connsiteY14" fmla="*/ 355606 h 2951105"/>
                <a:gd name="connsiteX15" fmla="*/ 2485318 w 3288980"/>
                <a:gd name="connsiteY15" fmla="*/ 2707269 h 2951105"/>
                <a:gd name="connsiteX16" fmla="*/ 2293777 w 3288980"/>
                <a:gd name="connsiteY16" fmla="*/ 2875073 h 2951105"/>
                <a:gd name="connsiteX17" fmla="*/ 1752031 w 3288980"/>
                <a:gd name="connsiteY17" fmla="*/ 1116905 h 2951105"/>
                <a:gd name="connsiteX0" fmla="*/ 0 w 3277759"/>
                <a:gd name="connsiteY0" fmla="*/ 154576 h 2875086"/>
                <a:gd name="connsiteX1" fmla="*/ 1084081 w 3277759"/>
                <a:gd name="connsiteY1" fmla="*/ 535677 h 2875086"/>
                <a:gd name="connsiteX2" fmla="*/ 1737301 w 3277759"/>
                <a:gd name="connsiteY2" fmla="*/ 26978 h 2875086"/>
                <a:gd name="connsiteX3" fmla="*/ 2330381 w 3277759"/>
                <a:gd name="connsiteY3" fmla="*/ 413125 h 2875086"/>
                <a:gd name="connsiteX4" fmla="*/ 1763238 w 3277759"/>
                <a:gd name="connsiteY4" fmla="*/ 861101 h 2875086"/>
                <a:gd name="connsiteX5" fmla="*/ 1123585 w 3277759"/>
                <a:gd name="connsiteY5" fmla="*/ 1295171 h 2875086"/>
                <a:gd name="connsiteX6" fmla="*/ 897163 w 3277759"/>
                <a:gd name="connsiteY6" fmla="*/ 1800270 h 2875086"/>
                <a:gd name="connsiteX7" fmla="*/ 2081527 w 3277759"/>
                <a:gd name="connsiteY7" fmla="*/ 1756726 h 2875086"/>
                <a:gd name="connsiteX8" fmla="*/ 2307951 w 3277759"/>
                <a:gd name="connsiteY8" fmla="*/ 1121000 h 2875086"/>
                <a:gd name="connsiteX9" fmla="*/ 2725962 w 3277759"/>
                <a:gd name="connsiteY9" fmla="*/ 1025205 h 2875086"/>
                <a:gd name="connsiteX10" fmla="*/ 3161390 w 3277759"/>
                <a:gd name="connsiteY10" fmla="*/ 1530302 h 2875086"/>
                <a:gd name="connsiteX11" fmla="*/ 2669729 w 3277759"/>
                <a:gd name="connsiteY11" fmla="*/ 2200221 h 2875086"/>
                <a:gd name="connsiteX12" fmla="*/ 3085914 w 3277759"/>
                <a:gd name="connsiteY12" fmla="*/ 1366326 h 2875086"/>
                <a:gd name="connsiteX13" fmla="*/ 1655120 w 3277759"/>
                <a:gd name="connsiteY13" fmla="*/ 1468690 h 2875086"/>
                <a:gd name="connsiteX14" fmla="*/ 3272283 w 3277759"/>
                <a:gd name="connsiteY14" fmla="*/ 355606 h 2875086"/>
                <a:gd name="connsiteX15" fmla="*/ 2186187 w 3277759"/>
                <a:gd name="connsiteY15" fmla="*/ 1901869 h 2875086"/>
                <a:gd name="connsiteX16" fmla="*/ 2293777 w 3277759"/>
                <a:gd name="connsiteY16" fmla="*/ 2875073 h 2875086"/>
                <a:gd name="connsiteX17" fmla="*/ 1752031 w 3277759"/>
                <a:gd name="connsiteY17" fmla="*/ 1116905 h 2875086"/>
                <a:gd name="connsiteX0" fmla="*/ 0 w 3277452"/>
                <a:gd name="connsiteY0" fmla="*/ 154576 h 2770291"/>
                <a:gd name="connsiteX1" fmla="*/ 1084081 w 3277452"/>
                <a:gd name="connsiteY1" fmla="*/ 535677 h 2770291"/>
                <a:gd name="connsiteX2" fmla="*/ 1737301 w 3277452"/>
                <a:gd name="connsiteY2" fmla="*/ 26978 h 2770291"/>
                <a:gd name="connsiteX3" fmla="*/ 2330381 w 3277452"/>
                <a:gd name="connsiteY3" fmla="*/ 413125 h 2770291"/>
                <a:gd name="connsiteX4" fmla="*/ 1763238 w 3277452"/>
                <a:gd name="connsiteY4" fmla="*/ 861101 h 2770291"/>
                <a:gd name="connsiteX5" fmla="*/ 1123585 w 3277452"/>
                <a:gd name="connsiteY5" fmla="*/ 1295171 h 2770291"/>
                <a:gd name="connsiteX6" fmla="*/ 897163 w 3277452"/>
                <a:gd name="connsiteY6" fmla="*/ 1800270 h 2770291"/>
                <a:gd name="connsiteX7" fmla="*/ 2081527 w 3277452"/>
                <a:gd name="connsiteY7" fmla="*/ 1756726 h 2770291"/>
                <a:gd name="connsiteX8" fmla="*/ 2307951 w 3277452"/>
                <a:gd name="connsiteY8" fmla="*/ 1121000 h 2770291"/>
                <a:gd name="connsiteX9" fmla="*/ 2725962 w 3277452"/>
                <a:gd name="connsiteY9" fmla="*/ 1025205 h 2770291"/>
                <a:gd name="connsiteX10" fmla="*/ 3161390 w 3277452"/>
                <a:gd name="connsiteY10" fmla="*/ 1530302 h 2770291"/>
                <a:gd name="connsiteX11" fmla="*/ 2669729 w 3277452"/>
                <a:gd name="connsiteY11" fmla="*/ 2200221 h 2770291"/>
                <a:gd name="connsiteX12" fmla="*/ 3085914 w 3277452"/>
                <a:gd name="connsiteY12" fmla="*/ 1366326 h 2770291"/>
                <a:gd name="connsiteX13" fmla="*/ 1655120 w 3277452"/>
                <a:gd name="connsiteY13" fmla="*/ 1468690 h 2770291"/>
                <a:gd name="connsiteX14" fmla="*/ 3272283 w 3277452"/>
                <a:gd name="connsiteY14" fmla="*/ 355606 h 2770291"/>
                <a:gd name="connsiteX15" fmla="*/ 2186187 w 3277452"/>
                <a:gd name="connsiteY15" fmla="*/ 1901869 h 2770291"/>
                <a:gd name="connsiteX16" fmla="*/ 2678655 w 3277452"/>
                <a:gd name="connsiteY16" fmla="*/ 2770280 h 2770291"/>
                <a:gd name="connsiteX17" fmla="*/ 1752031 w 3277452"/>
                <a:gd name="connsiteY17" fmla="*/ 1116905 h 2770291"/>
                <a:gd name="connsiteX0" fmla="*/ 0 w 3279054"/>
                <a:gd name="connsiteY0" fmla="*/ 154576 h 2875539"/>
                <a:gd name="connsiteX1" fmla="*/ 1084081 w 3279054"/>
                <a:gd name="connsiteY1" fmla="*/ 535677 h 2875539"/>
                <a:gd name="connsiteX2" fmla="*/ 1737301 w 3279054"/>
                <a:gd name="connsiteY2" fmla="*/ 26978 h 2875539"/>
                <a:gd name="connsiteX3" fmla="*/ 2330381 w 3279054"/>
                <a:gd name="connsiteY3" fmla="*/ 413125 h 2875539"/>
                <a:gd name="connsiteX4" fmla="*/ 1763238 w 3279054"/>
                <a:gd name="connsiteY4" fmla="*/ 861101 h 2875539"/>
                <a:gd name="connsiteX5" fmla="*/ 1123585 w 3279054"/>
                <a:gd name="connsiteY5" fmla="*/ 1295171 h 2875539"/>
                <a:gd name="connsiteX6" fmla="*/ 897163 w 3279054"/>
                <a:gd name="connsiteY6" fmla="*/ 1800270 h 2875539"/>
                <a:gd name="connsiteX7" fmla="*/ 2081527 w 3279054"/>
                <a:gd name="connsiteY7" fmla="*/ 1756726 h 2875539"/>
                <a:gd name="connsiteX8" fmla="*/ 2307951 w 3279054"/>
                <a:gd name="connsiteY8" fmla="*/ 1121000 h 2875539"/>
                <a:gd name="connsiteX9" fmla="*/ 2725962 w 3279054"/>
                <a:gd name="connsiteY9" fmla="*/ 1025205 h 2875539"/>
                <a:gd name="connsiteX10" fmla="*/ 3161390 w 3279054"/>
                <a:gd name="connsiteY10" fmla="*/ 1530302 h 2875539"/>
                <a:gd name="connsiteX11" fmla="*/ 2669729 w 3279054"/>
                <a:gd name="connsiteY11" fmla="*/ 2200221 h 2875539"/>
                <a:gd name="connsiteX12" fmla="*/ 3085914 w 3279054"/>
                <a:gd name="connsiteY12" fmla="*/ 1366326 h 2875539"/>
                <a:gd name="connsiteX13" fmla="*/ 1655120 w 3279054"/>
                <a:gd name="connsiteY13" fmla="*/ 1468690 h 2875539"/>
                <a:gd name="connsiteX14" fmla="*/ 3272283 w 3279054"/>
                <a:gd name="connsiteY14" fmla="*/ 355606 h 2875539"/>
                <a:gd name="connsiteX15" fmla="*/ 2186187 w 3279054"/>
                <a:gd name="connsiteY15" fmla="*/ 1901869 h 2875539"/>
                <a:gd name="connsiteX16" fmla="*/ 1034928 w 3279054"/>
                <a:gd name="connsiteY16" fmla="*/ 2875528 h 2875539"/>
                <a:gd name="connsiteX17" fmla="*/ 1752031 w 3279054"/>
                <a:gd name="connsiteY17" fmla="*/ 1116905 h 2875539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81527 w 3335010"/>
                <a:gd name="connsiteY7" fmla="*/ 1756726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95712 w 3335010"/>
                <a:gd name="connsiteY7" fmla="*/ 2048474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752031 w 3335010"/>
                <a:gd name="connsiteY17" fmla="*/ 1345731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800086 w 3335010"/>
                <a:gd name="connsiteY4" fmla="*/ 72204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3085914 w 3341292"/>
                <a:gd name="connsiteY12" fmla="*/ 1595152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2750125 w 3341292"/>
                <a:gd name="connsiteY12" fmla="*/ 1900517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1292" h="3133487">
                  <a:moveTo>
                    <a:pt x="0" y="383402"/>
                  </a:moveTo>
                  <a:cubicBezTo>
                    <a:pt x="923450" y="1290176"/>
                    <a:pt x="794531" y="785769"/>
                    <a:pt x="1084081" y="764503"/>
                  </a:cubicBezTo>
                  <a:cubicBezTo>
                    <a:pt x="1373631" y="743237"/>
                    <a:pt x="1116087" y="89806"/>
                    <a:pt x="1737301" y="255804"/>
                  </a:cubicBezTo>
                  <a:cubicBezTo>
                    <a:pt x="2357260" y="545708"/>
                    <a:pt x="2319917" y="564244"/>
                    <a:pt x="2330381" y="641951"/>
                  </a:cubicBezTo>
                  <a:cubicBezTo>
                    <a:pt x="2340845" y="719658"/>
                    <a:pt x="2001219" y="575039"/>
                    <a:pt x="1800086" y="722047"/>
                  </a:cubicBezTo>
                  <a:cubicBezTo>
                    <a:pt x="1598953" y="869055"/>
                    <a:pt x="1274072" y="1306156"/>
                    <a:pt x="1123585" y="1523997"/>
                  </a:cubicBezTo>
                  <a:cubicBezTo>
                    <a:pt x="973098" y="1741839"/>
                    <a:pt x="952318" y="1846216"/>
                    <a:pt x="897163" y="2029096"/>
                  </a:cubicBezTo>
                  <a:cubicBezTo>
                    <a:pt x="830371" y="2430359"/>
                    <a:pt x="1860581" y="2390512"/>
                    <a:pt x="2095712" y="2277300"/>
                  </a:cubicBezTo>
                  <a:cubicBezTo>
                    <a:pt x="2330843" y="2164088"/>
                    <a:pt x="2084901" y="1626420"/>
                    <a:pt x="2307951" y="1349826"/>
                  </a:cubicBezTo>
                  <a:cubicBezTo>
                    <a:pt x="2500117" y="1072792"/>
                    <a:pt x="2635792" y="-65275"/>
                    <a:pt x="2778032" y="2942"/>
                  </a:cubicBezTo>
                  <a:cubicBezTo>
                    <a:pt x="2920272" y="71159"/>
                    <a:pt x="3179440" y="1354777"/>
                    <a:pt x="3161390" y="1759128"/>
                  </a:cubicBezTo>
                  <a:cubicBezTo>
                    <a:pt x="3143340" y="2163479"/>
                    <a:pt x="2738273" y="2405482"/>
                    <a:pt x="2669729" y="2429047"/>
                  </a:cubicBezTo>
                  <a:cubicBezTo>
                    <a:pt x="2601185" y="2452612"/>
                    <a:pt x="2934673" y="2005916"/>
                    <a:pt x="2750125" y="1900517"/>
                  </a:cubicBezTo>
                  <a:cubicBezTo>
                    <a:pt x="2565577" y="1795118"/>
                    <a:pt x="1475416" y="2015999"/>
                    <a:pt x="1562442" y="1796652"/>
                  </a:cubicBezTo>
                  <a:cubicBezTo>
                    <a:pt x="1649468" y="1577305"/>
                    <a:pt x="3063951" y="410665"/>
                    <a:pt x="3272283" y="584432"/>
                  </a:cubicBezTo>
                  <a:cubicBezTo>
                    <a:pt x="3480615" y="758199"/>
                    <a:pt x="3185326" y="2419265"/>
                    <a:pt x="2812433" y="2839252"/>
                  </a:cubicBezTo>
                  <a:cubicBezTo>
                    <a:pt x="2439540" y="3259239"/>
                    <a:pt x="1325214" y="3107257"/>
                    <a:pt x="1034928" y="3104354"/>
                  </a:cubicBezTo>
                  <a:cubicBezTo>
                    <a:pt x="526956" y="3034288"/>
                    <a:pt x="865607" y="1210298"/>
                    <a:pt x="1519534" y="1066745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EB9BB2-CAE5-419F-8123-55E24A0437F5}"/>
                </a:ext>
              </a:extLst>
            </p:cNvPr>
            <p:cNvSpPr/>
            <p:nvPr/>
          </p:nvSpPr>
          <p:spPr>
            <a:xfrm rot="7700986" flipH="1">
              <a:off x="7809578" y="4984193"/>
              <a:ext cx="773885" cy="61491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17" fmla="*/ 1752031 w 3594580"/>
                <a:gd name="connsiteY17" fmla="*/ 1116905 h 2934478"/>
                <a:gd name="connsiteX0" fmla="*/ 0 w 3571792"/>
                <a:gd name="connsiteY0" fmla="*/ 154576 h 2875122"/>
                <a:gd name="connsiteX1" fmla="*/ 1084081 w 3571792"/>
                <a:gd name="connsiteY1" fmla="*/ 535677 h 2875122"/>
                <a:gd name="connsiteX2" fmla="*/ 1737301 w 3571792"/>
                <a:gd name="connsiteY2" fmla="*/ 26978 h 2875122"/>
                <a:gd name="connsiteX3" fmla="*/ 2330381 w 3571792"/>
                <a:gd name="connsiteY3" fmla="*/ 413125 h 2875122"/>
                <a:gd name="connsiteX4" fmla="*/ 1763238 w 3571792"/>
                <a:gd name="connsiteY4" fmla="*/ 861101 h 2875122"/>
                <a:gd name="connsiteX5" fmla="*/ 1123585 w 3571792"/>
                <a:gd name="connsiteY5" fmla="*/ 1295171 h 2875122"/>
                <a:gd name="connsiteX6" fmla="*/ 897163 w 3571792"/>
                <a:gd name="connsiteY6" fmla="*/ 1800270 h 2875122"/>
                <a:gd name="connsiteX7" fmla="*/ 2081527 w 3571792"/>
                <a:gd name="connsiteY7" fmla="*/ 1756726 h 2875122"/>
                <a:gd name="connsiteX8" fmla="*/ 2307951 w 3571792"/>
                <a:gd name="connsiteY8" fmla="*/ 1121000 h 2875122"/>
                <a:gd name="connsiteX9" fmla="*/ 2725962 w 3571792"/>
                <a:gd name="connsiteY9" fmla="*/ 1025205 h 2875122"/>
                <a:gd name="connsiteX10" fmla="*/ 3161390 w 3571792"/>
                <a:gd name="connsiteY10" fmla="*/ 1530302 h 2875122"/>
                <a:gd name="connsiteX11" fmla="*/ 2669729 w 3571792"/>
                <a:gd name="connsiteY11" fmla="*/ 2200221 h 2875122"/>
                <a:gd name="connsiteX12" fmla="*/ 3552329 w 3571792"/>
                <a:gd name="connsiteY12" fmla="*/ 2235090 h 2875122"/>
                <a:gd name="connsiteX13" fmla="*/ 1655120 w 3571792"/>
                <a:gd name="connsiteY13" fmla="*/ 1468690 h 2875122"/>
                <a:gd name="connsiteX14" fmla="*/ 2832875 w 3571792"/>
                <a:gd name="connsiteY14" fmla="*/ 2575668 h 2875122"/>
                <a:gd name="connsiteX15" fmla="*/ 2485318 w 3571792"/>
                <a:gd name="connsiteY15" fmla="*/ 2707269 h 2875122"/>
                <a:gd name="connsiteX16" fmla="*/ 2293777 w 3571792"/>
                <a:gd name="connsiteY16" fmla="*/ 2875073 h 2875122"/>
                <a:gd name="connsiteX17" fmla="*/ 1752031 w 3571792"/>
                <a:gd name="connsiteY17" fmla="*/ 1116905 h 2875122"/>
                <a:gd name="connsiteX0" fmla="*/ 0 w 3161603"/>
                <a:gd name="connsiteY0" fmla="*/ 154576 h 2875122"/>
                <a:gd name="connsiteX1" fmla="*/ 1084081 w 3161603"/>
                <a:gd name="connsiteY1" fmla="*/ 535677 h 2875122"/>
                <a:gd name="connsiteX2" fmla="*/ 1737301 w 3161603"/>
                <a:gd name="connsiteY2" fmla="*/ 26978 h 2875122"/>
                <a:gd name="connsiteX3" fmla="*/ 2330381 w 3161603"/>
                <a:gd name="connsiteY3" fmla="*/ 413125 h 2875122"/>
                <a:gd name="connsiteX4" fmla="*/ 1763238 w 3161603"/>
                <a:gd name="connsiteY4" fmla="*/ 861101 h 2875122"/>
                <a:gd name="connsiteX5" fmla="*/ 1123585 w 3161603"/>
                <a:gd name="connsiteY5" fmla="*/ 1295171 h 2875122"/>
                <a:gd name="connsiteX6" fmla="*/ 897163 w 3161603"/>
                <a:gd name="connsiteY6" fmla="*/ 1800270 h 2875122"/>
                <a:gd name="connsiteX7" fmla="*/ 2081527 w 3161603"/>
                <a:gd name="connsiteY7" fmla="*/ 1756726 h 2875122"/>
                <a:gd name="connsiteX8" fmla="*/ 2307951 w 3161603"/>
                <a:gd name="connsiteY8" fmla="*/ 1121000 h 2875122"/>
                <a:gd name="connsiteX9" fmla="*/ 2725962 w 3161603"/>
                <a:gd name="connsiteY9" fmla="*/ 1025205 h 2875122"/>
                <a:gd name="connsiteX10" fmla="*/ 3161390 w 3161603"/>
                <a:gd name="connsiteY10" fmla="*/ 1530302 h 2875122"/>
                <a:gd name="connsiteX11" fmla="*/ 2669729 w 3161603"/>
                <a:gd name="connsiteY11" fmla="*/ 2200221 h 2875122"/>
                <a:gd name="connsiteX12" fmla="*/ 3085914 w 3161603"/>
                <a:gd name="connsiteY12" fmla="*/ 1366326 h 2875122"/>
                <a:gd name="connsiteX13" fmla="*/ 1655120 w 3161603"/>
                <a:gd name="connsiteY13" fmla="*/ 1468690 h 2875122"/>
                <a:gd name="connsiteX14" fmla="*/ 2832875 w 3161603"/>
                <a:gd name="connsiteY14" fmla="*/ 2575668 h 2875122"/>
                <a:gd name="connsiteX15" fmla="*/ 2485318 w 3161603"/>
                <a:gd name="connsiteY15" fmla="*/ 2707269 h 2875122"/>
                <a:gd name="connsiteX16" fmla="*/ 2293777 w 3161603"/>
                <a:gd name="connsiteY16" fmla="*/ 2875073 h 2875122"/>
                <a:gd name="connsiteX17" fmla="*/ 1752031 w 3161603"/>
                <a:gd name="connsiteY17" fmla="*/ 1116905 h 2875122"/>
                <a:gd name="connsiteX0" fmla="*/ 0 w 3161603"/>
                <a:gd name="connsiteY0" fmla="*/ 154576 h 2875142"/>
                <a:gd name="connsiteX1" fmla="*/ 1084081 w 3161603"/>
                <a:gd name="connsiteY1" fmla="*/ 535677 h 2875142"/>
                <a:gd name="connsiteX2" fmla="*/ 1737301 w 3161603"/>
                <a:gd name="connsiteY2" fmla="*/ 26978 h 2875142"/>
                <a:gd name="connsiteX3" fmla="*/ 2330381 w 3161603"/>
                <a:gd name="connsiteY3" fmla="*/ 413125 h 2875142"/>
                <a:gd name="connsiteX4" fmla="*/ 1763238 w 3161603"/>
                <a:gd name="connsiteY4" fmla="*/ 861101 h 2875142"/>
                <a:gd name="connsiteX5" fmla="*/ 1123585 w 3161603"/>
                <a:gd name="connsiteY5" fmla="*/ 1295171 h 2875142"/>
                <a:gd name="connsiteX6" fmla="*/ 897163 w 3161603"/>
                <a:gd name="connsiteY6" fmla="*/ 1800270 h 2875142"/>
                <a:gd name="connsiteX7" fmla="*/ 2081527 w 3161603"/>
                <a:gd name="connsiteY7" fmla="*/ 1756726 h 2875142"/>
                <a:gd name="connsiteX8" fmla="*/ 2307951 w 3161603"/>
                <a:gd name="connsiteY8" fmla="*/ 1121000 h 2875142"/>
                <a:gd name="connsiteX9" fmla="*/ 2725962 w 3161603"/>
                <a:gd name="connsiteY9" fmla="*/ 1025205 h 2875142"/>
                <a:gd name="connsiteX10" fmla="*/ 3161390 w 3161603"/>
                <a:gd name="connsiteY10" fmla="*/ 1530302 h 2875142"/>
                <a:gd name="connsiteX11" fmla="*/ 2669729 w 3161603"/>
                <a:gd name="connsiteY11" fmla="*/ 2200221 h 2875142"/>
                <a:gd name="connsiteX12" fmla="*/ 3085914 w 3161603"/>
                <a:gd name="connsiteY12" fmla="*/ 1366326 h 2875142"/>
                <a:gd name="connsiteX13" fmla="*/ 1655120 w 3161603"/>
                <a:gd name="connsiteY13" fmla="*/ 1468690 h 2875142"/>
                <a:gd name="connsiteX14" fmla="*/ 2067707 w 3161603"/>
                <a:gd name="connsiteY14" fmla="*/ 2387259 h 2875142"/>
                <a:gd name="connsiteX15" fmla="*/ 2485318 w 3161603"/>
                <a:gd name="connsiteY15" fmla="*/ 2707269 h 2875142"/>
                <a:gd name="connsiteX16" fmla="*/ 2293777 w 3161603"/>
                <a:gd name="connsiteY16" fmla="*/ 2875073 h 2875142"/>
                <a:gd name="connsiteX17" fmla="*/ 1752031 w 3161603"/>
                <a:gd name="connsiteY17" fmla="*/ 1116905 h 2875142"/>
                <a:gd name="connsiteX0" fmla="*/ 0 w 3288980"/>
                <a:gd name="connsiteY0" fmla="*/ 154576 h 2951105"/>
                <a:gd name="connsiteX1" fmla="*/ 1084081 w 3288980"/>
                <a:gd name="connsiteY1" fmla="*/ 535677 h 2951105"/>
                <a:gd name="connsiteX2" fmla="*/ 1737301 w 3288980"/>
                <a:gd name="connsiteY2" fmla="*/ 26978 h 2951105"/>
                <a:gd name="connsiteX3" fmla="*/ 2330381 w 3288980"/>
                <a:gd name="connsiteY3" fmla="*/ 413125 h 2951105"/>
                <a:gd name="connsiteX4" fmla="*/ 1763238 w 3288980"/>
                <a:gd name="connsiteY4" fmla="*/ 861101 h 2951105"/>
                <a:gd name="connsiteX5" fmla="*/ 1123585 w 3288980"/>
                <a:gd name="connsiteY5" fmla="*/ 1295171 h 2951105"/>
                <a:gd name="connsiteX6" fmla="*/ 897163 w 3288980"/>
                <a:gd name="connsiteY6" fmla="*/ 1800270 h 2951105"/>
                <a:gd name="connsiteX7" fmla="*/ 2081527 w 3288980"/>
                <a:gd name="connsiteY7" fmla="*/ 1756726 h 2951105"/>
                <a:gd name="connsiteX8" fmla="*/ 2307951 w 3288980"/>
                <a:gd name="connsiteY8" fmla="*/ 1121000 h 2951105"/>
                <a:gd name="connsiteX9" fmla="*/ 2725962 w 3288980"/>
                <a:gd name="connsiteY9" fmla="*/ 1025205 h 2951105"/>
                <a:gd name="connsiteX10" fmla="*/ 3161390 w 3288980"/>
                <a:gd name="connsiteY10" fmla="*/ 1530302 h 2951105"/>
                <a:gd name="connsiteX11" fmla="*/ 2669729 w 3288980"/>
                <a:gd name="connsiteY11" fmla="*/ 2200221 h 2951105"/>
                <a:gd name="connsiteX12" fmla="*/ 3085914 w 3288980"/>
                <a:gd name="connsiteY12" fmla="*/ 1366326 h 2951105"/>
                <a:gd name="connsiteX13" fmla="*/ 1655120 w 3288980"/>
                <a:gd name="connsiteY13" fmla="*/ 1468690 h 2951105"/>
                <a:gd name="connsiteX14" fmla="*/ 3272283 w 3288980"/>
                <a:gd name="connsiteY14" fmla="*/ 355606 h 2951105"/>
                <a:gd name="connsiteX15" fmla="*/ 2485318 w 3288980"/>
                <a:gd name="connsiteY15" fmla="*/ 2707269 h 2951105"/>
                <a:gd name="connsiteX16" fmla="*/ 2293777 w 3288980"/>
                <a:gd name="connsiteY16" fmla="*/ 2875073 h 2951105"/>
                <a:gd name="connsiteX17" fmla="*/ 1752031 w 3288980"/>
                <a:gd name="connsiteY17" fmla="*/ 1116905 h 2951105"/>
                <a:gd name="connsiteX0" fmla="*/ 0 w 3277759"/>
                <a:gd name="connsiteY0" fmla="*/ 154576 h 2875086"/>
                <a:gd name="connsiteX1" fmla="*/ 1084081 w 3277759"/>
                <a:gd name="connsiteY1" fmla="*/ 535677 h 2875086"/>
                <a:gd name="connsiteX2" fmla="*/ 1737301 w 3277759"/>
                <a:gd name="connsiteY2" fmla="*/ 26978 h 2875086"/>
                <a:gd name="connsiteX3" fmla="*/ 2330381 w 3277759"/>
                <a:gd name="connsiteY3" fmla="*/ 413125 h 2875086"/>
                <a:gd name="connsiteX4" fmla="*/ 1763238 w 3277759"/>
                <a:gd name="connsiteY4" fmla="*/ 861101 h 2875086"/>
                <a:gd name="connsiteX5" fmla="*/ 1123585 w 3277759"/>
                <a:gd name="connsiteY5" fmla="*/ 1295171 h 2875086"/>
                <a:gd name="connsiteX6" fmla="*/ 897163 w 3277759"/>
                <a:gd name="connsiteY6" fmla="*/ 1800270 h 2875086"/>
                <a:gd name="connsiteX7" fmla="*/ 2081527 w 3277759"/>
                <a:gd name="connsiteY7" fmla="*/ 1756726 h 2875086"/>
                <a:gd name="connsiteX8" fmla="*/ 2307951 w 3277759"/>
                <a:gd name="connsiteY8" fmla="*/ 1121000 h 2875086"/>
                <a:gd name="connsiteX9" fmla="*/ 2725962 w 3277759"/>
                <a:gd name="connsiteY9" fmla="*/ 1025205 h 2875086"/>
                <a:gd name="connsiteX10" fmla="*/ 3161390 w 3277759"/>
                <a:gd name="connsiteY10" fmla="*/ 1530302 h 2875086"/>
                <a:gd name="connsiteX11" fmla="*/ 2669729 w 3277759"/>
                <a:gd name="connsiteY11" fmla="*/ 2200221 h 2875086"/>
                <a:gd name="connsiteX12" fmla="*/ 3085914 w 3277759"/>
                <a:gd name="connsiteY12" fmla="*/ 1366326 h 2875086"/>
                <a:gd name="connsiteX13" fmla="*/ 1655120 w 3277759"/>
                <a:gd name="connsiteY13" fmla="*/ 1468690 h 2875086"/>
                <a:gd name="connsiteX14" fmla="*/ 3272283 w 3277759"/>
                <a:gd name="connsiteY14" fmla="*/ 355606 h 2875086"/>
                <a:gd name="connsiteX15" fmla="*/ 2186187 w 3277759"/>
                <a:gd name="connsiteY15" fmla="*/ 1901869 h 2875086"/>
                <a:gd name="connsiteX16" fmla="*/ 2293777 w 3277759"/>
                <a:gd name="connsiteY16" fmla="*/ 2875073 h 2875086"/>
                <a:gd name="connsiteX17" fmla="*/ 1752031 w 3277759"/>
                <a:gd name="connsiteY17" fmla="*/ 1116905 h 2875086"/>
                <a:gd name="connsiteX0" fmla="*/ 0 w 3277452"/>
                <a:gd name="connsiteY0" fmla="*/ 154576 h 2770291"/>
                <a:gd name="connsiteX1" fmla="*/ 1084081 w 3277452"/>
                <a:gd name="connsiteY1" fmla="*/ 535677 h 2770291"/>
                <a:gd name="connsiteX2" fmla="*/ 1737301 w 3277452"/>
                <a:gd name="connsiteY2" fmla="*/ 26978 h 2770291"/>
                <a:gd name="connsiteX3" fmla="*/ 2330381 w 3277452"/>
                <a:gd name="connsiteY3" fmla="*/ 413125 h 2770291"/>
                <a:gd name="connsiteX4" fmla="*/ 1763238 w 3277452"/>
                <a:gd name="connsiteY4" fmla="*/ 861101 h 2770291"/>
                <a:gd name="connsiteX5" fmla="*/ 1123585 w 3277452"/>
                <a:gd name="connsiteY5" fmla="*/ 1295171 h 2770291"/>
                <a:gd name="connsiteX6" fmla="*/ 897163 w 3277452"/>
                <a:gd name="connsiteY6" fmla="*/ 1800270 h 2770291"/>
                <a:gd name="connsiteX7" fmla="*/ 2081527 w 3277452"/>
                <a:gd name="connsiteY7" fmla="*/ 1756726 h 2770291"/>
                <a:gd name="connsiteX8" fmla="*/ 2307951 w 3277452"/>
                <a:gd name="connsiteY8" fmla="*/ 1121000 h 2770291"/>
                <a:gd name="connsiteX9" fmla="*/ 2725962 w 3277452"/>
                <a:gd name="connsiteY9" fmla="*/ 1025205 h 2770291"/>
                <a:gd name="connsiteX10" fmla="*/ 3161390 w 3277452"/>
                <a:gd name="connsiteY10" fmla="*/ 1530302 h 2770291"/>
                <a:gd name="connsiteX11" fmla="*/ 2669729 w 3277452"/>
                <a:gd name="connsiteY11" fmla="*/ 2200221 h 2770291"/>
                <a:gd name="connsiteX12" fmla="*/ 3085914 w 3277452"/>
                <a:gd name="connsiteY12" fmla="*/ 1366326 h 2770291"/>
                <a:gd name="connsiteX13" fmla="*/ 1655120 w 3277452"/>
                <a:gd name="connsiteY13" fmla="*/ 1468690 h 2770291"/>
                <a:gd name="connsiteX14" fmla="*/ 3272283 w 3277452"/>
                <a:gd name="connsiteY14" fmla="*/ 355606 h 2770291"/>
                <a:gd name="connsiteX15" fmla="*/ 2186187 w 3277452"/>
                <a:gd name="connsiteY15" fmla="*/ 1901869 h 2770291"/>
                <a:gd name="connsiteX16" fmla="*/ 2678655 w 3277452"/>
                <a:gd name="connsiteY16" fmla="*/ 2770280 h 2770291"/>
                <a:gd name="connsiteX17" fmla="*/ 1752031 w 3277452"/>
                <a:gd name="connsiteY17" fmla="*/ 1116905 h 2770291"/>
                <a:gd name="connsiteX0" fmla="*/ 0 w 3279054"/>
                <a:gd name="connsiteY0" fmla="*/ 154576 h 2875539"/>
                <a:gd name="connsiteX1" fmla="*/ 1084081 w 3279054"/>
                <a:gd name="connsiteY1" fmla="*/ 535677 h 2875539"/>
                <a:gd name="connsiteX2" fmla="*/ 1737301 w 3279054"/>
                <a:gd name="connsiteY2" fmla="*/ 26978 h 2875539"/>
                <a:gd name="connsiteX3" fmla="*/ 2330381 w 3279054"/>
                <a:gd name="connsiteY3" fmla="*/ 413125 h 2875539"/>
                <a:gd name="connsiteX4" fmla="*/ 1763238 w 3279054"/>
                <a:gd name="connsiteY4" fmla="*/ 861101 h 2875539"/>
                <a:gd name="connsiteX5" fmla="*/ 1123585 w 3279054"/>
                <a:gd name="connsiteY5" fmla="*/ 1295171 h 2875539"/>
                <a:gd name="connsiteX6" fmla="*/ 897163 w 3279054"/>
                <a:gd name="connsiteY6" fmla="*/ 1800270 h 2875539"/>
                <a:gd name="connsiteX7" fmla="*/ 2081527 w 3279054"/>
                <a:gd name="connsiteY7" fmla="*/ 1756726 h 2875539"/>
                <a:gd name="connsiteX8" fmla="*/ 2307951 w 3279054"/>
                <a:gd name="connsiteY8" fmla="*/ 1121000 h 2875539"/>
                <a:gd name="connsiteX9" fmla="*/ 2725962 w 3279054"/>
                <a:gd name="connsiteY9" fmla="*/ 1025205 h 2875539"/>
                <a:gd name="connsiteX10" fmla="*/ 3161390 w 3279054"/>
                <a:gd name="connsiteY10" fmla="*/ 1530302 h 2875539"/>
                <a:gd name="connsiteX11" fmla="*/ 2669729 w 3279054"/>
                <a:gd name="connsiteY11" fmla="*/ 2200221 h 2875539"/>
                <a:gd name="connsiteX12" fmla="*/ 3085914 w 3279054"/>
                <a:gd name="connsiteY12" fmla="*/ 1366326 h 2875539"/>
                <a:gd name="connsiteX13" fmla="*/ 1655120 w 3279054"/>
                <a:gd name="connsiteY13" fmla="*/ 1468690 h 2875539"/>
                <a:gd name="connsiteX14" fmla="*/ 3272283 w 3279054"/>
                <a:gd name="connsiteY14" fmla="*/ 355606 h 2875539"/>
                <a:gd name="connsiteX15" fmla="*/ 2186187 w 3279054"/>
                <a:gd name="connsiteY15" fmla="*/ 1901869 h 2875539"/>
                <a:gd name="connsiteX16" fmla="*/ 1034928 w 3279054"/>
                <a:gd name="connsiteY16" fmla="*/ 2875528 h 2875539"/>
                <a:gd name="connsiteX17" fmla="*/ 1752031 w 3279054"/>
                <a:gd name="connsiteY17" fmla="*/ 1116905 h 2875539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81527 w 3335010"/>
                <a:gd name="connsiteY7" fmla="*/ 1756726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95712 w 3335010"/>
                <a:gd name="connsiteY7" fmla="*/ 2048474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752031 w 3335010"/>
                <a:gd name="connsiteY17" fmla="*/ 1345731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800086 w 3335010"/>
                <a:gd name="connsiteY4" fmla="*/ 72204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3085914 w 3341292"/>
                <a:gd name="connsiteY12" fmla="*/ 1595152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2750125 w 3341292"/>
                <a:gd name="connsiteY12" fmla="*/ 1900517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1292" h="3133487">
                  <a:moveTo>
                    <a:pt x="0" y="383402"/>
                  </a:moveTo>
                  <a:cubicBezTo>
                    <a:pt x="923450" y="1290176"/>
                    <a:pt x="794531" y="785769"/>
                    <a:pt x="1084081" y="764503"/>
                  </a:cubicBezTo>
                  <a:cubicBezTo>
                    <a:pt x="1373631" y="743237"/>
                    <a:pt x="1116087" y="89806"/>
                    <a:pt x="1737301" y="255804"/>
                  </a:cubicBezTo>
                  <a:cubicBezTo>
                    <a:pt x="2357260" y="545708"/>
                    <a:pt x="2319917" y="564244"/>
                    <a:pt x="2330381" y="641951"/>
                  </a:cubicBezTo>
                  <a:cubicBezTo>
                    <a:pt x="2340845" y="719658"/>
                    <a:pt x="2001219" y="575039"/>
                    <a:pt x="1800086" y="722047"/>
                  </a:cubicBezTo>
                  <a:cubicBezTo>
                    <a:pt x="1598953" y="869055"/>
                    <a:pt x="1274072" y="1306156"/>
                    <a:pt x="1123585" y="1523997"/>
                  </a:cubicBezTo>
                  <a:cubicBezTo>
                    <a:pt x="973098" y="1741839"/>
                    <a:pt x="952318" y="1846216"/>
                    <a:pt x="897163" y="2029096"/>
                  </a:cubicBezTo>
                  <a:cubicBezTo>
                    <a:pt x="830371" y="2430359"/>
                    <a:pt x="1860581" y="2390512"/>
                    <a:pt x="2095712" y="2277300"/>
                  </a:cubicBezTo>
                  <a:cubicBezTo>
                    <a:pt x="2330843" y="2164088"/>
                    <a:pt x="2084901" y="1626420"/>
                    <a:pt x="2307951" y="1349826"/>
                  </a:cubicBezTo>
                  <a:cubicBezTo>
                    <a:pt x="2500117" y="1072792"/>
                    <a:pt x="2635792" y="-65275"/>
                    <a:pt x="2778032" y="2942"/>
                  </a:cubicBezTo>
                  <a:cubicBezTo>
                    <a:pt x="2920272" y="71159"/>
                    <a:pt x="3179440" y="1354777"/>
                    <a:pt x="3161390" y="1759128"/>
                  </a:cubicBezTo>
                  <a:cubicBezTo>
                    <a:pt x="3143340" y="2163479"/>
                    <a:pt x="2738273" y="2405482"/>
                    <a:pt x="2669729" y="2429047"/>
                  </a:cubicBezTo>
                  <a:cubicBezTo>
                    <a:pt x="2601185" y="2452612"/>
                    <a:pt x="2934673" y="2005916"/>
                    <a:pt x="2750125" y="1900517"/>
                  </a:cubicBezTo>
                  <a:cubicBezTo>
                    <a:pt x="2565577" y="1795118"/>
                    <a:pt x="1475416" y="2015999"/>
                    <a:pt x="1562442" y="1796652"/>
                  </a:cubicBezTo>
                  <a:cubicBezTo>
                    <a:pt x="1649468" y="1577305"/>
                    <a:pt x="3063951" y="410665"/>
                    <a:pt x="3272283" y="584432"/>
                  </a:cubicBezTo>
                  <a:cubicBezTo>
                    <a:pt x="3480615" y="758199"/>
                    <a:pt x="3185326" y="2419265"/>
                    <a:pt x="2812433" y="2839252"/>
                  </a:cubicBezTo>
                  <a:cubicBezTo>
                    <a:pt x="2439540" y="3259239"/>
                    <a:pt x="1325214" y="3107257"/>
                    <a:pt x="1034928" y="3104354"/>
                  </a:cubicBezTo>
                  <a:cubicBezTo>
                    <a:pt x="526956" y="3034288"/>
                    <a:pt x="865607" y="1210298"/>
                    <a:pt x="1519534" y="1066745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C9420A-7243-48F0-8114-40B19EF9E1A4}"/>
                </a:ext>
              </a:extLst>
            </p:cNvPr>
            <p:cNvSpPr/>
            <p:nvPr/>
          </p:nvSpPr>
          <p:spPr>
            <a:xfrm rot="7700986" flipH="1">
              <a:off x="6994971" y="5032284"/>
              <a:ext cx="1124778" cy="108654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8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26D3E16-EE2F-4D0C-8A20-553982068588}"/>
              </a:ext>
            </a:extLst>
          </p:cNvPr>
          <p:cNvSpPr/>
          <p:nvPr/>
        </p:nvSpPr>
        <p:spPr>
          <a:xfrm rot="16200000">
            <a:off x="7409399" y="5533843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6B69F-F9B1-400D-843A-D4D0BB06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F45B-10C9-4AF9-8B83-95C10957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8" y="1107240"/>
            <a:ext cx="9807346" cy="500965"/>
          </a:xfrm>
        </p:spPr>
        <p:txBody>
          <a:bodyPr>
            <a:normAutofit/>
          </a:bodyPr>
          <a:lstStyle/>
          <a:p>
            <a:r>
              <a:rPr lang="en-US" sz="2400" dirty="0"/>
              <a:t>Block decomposition of 2C can discern between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9C1C-FF27-4C9D-9515-B64D4B5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2B12E8-F60E-4EBF-A13D-3C3753768748}"/>
              </a:ext>
            </a:extLst>
          </p:cNvPr>
          <p:cNvGrpSpPr/>
          <p:nvPr/>
        </p:nvGrpSpPr>
        <p:grpSpPr>
          <a:xfrm>
            <a:off x="2962550" y="2275811"/>
            <a:ext cx="2616310" cy="1846526"/>
            <a:chOff x="21267" y="2744717"/>
            <a:chExt cx="3255944" cy="229796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81C2550-B369-44EF-9144-6885C4328B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5" b="6498"/>
            <a:stretch/>
          </p:blipFill>
          <p:spPr bwMode="auto">
            <a:xfrm>
              <a:off x="21267" y="2744717"/>
              <a:ext cx="3255944" cy="229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07270-A638-4FE3-B31A-A8DEDE1E0178}"/>
                </a:ext>
              </a:extLst>
            </p:cNvPr>
            <p:cNvSpPr txBox="1"/>
            <p:nvPr/>
          </p:nvSpPr>
          <p:spPr>
            <a:xfrm>
              <a:off x="1614786" y="3615744"/>
              <a:ext cx="291351" cy="459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icrosoft Tai Le" panose="020B0502040204020203" pitchFamily="34" charset="0"/>
                  <a:ea typeface="Lucida Grande" pitchFamily="2" charset="0"/>
                  <a:cs typeface="Microsoft Tai Le" panose="020B0502040204020203" pitchFamily="34" charset="0"/>
                </a:rPr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0161-A1FF-4B2F-B528-22B259A16203}"/>
              </a:ext>
            </a:extLst>
          </p:cNvPr>
          <p:cNvGrpSpPr/>
          <p:nvPr/>
        </p:nvGrpSpPr>
        <p:grpSpPr>
          <a:xfrm>
            <a:off x="239061" y="2264810"/>
            <a:ext cx="2616310" cy="1868527"/>
            <a:chOff x="84491" y="1119551"/>
            <a:chExt cx="2090529" cy="149302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17A51-4FED-4A29-9B5E-78E680BCA8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" b="5952"/>
            <a:stretch/>
          </p:blipFill>
          <p:spPr bwMode="auto">
            <a:xfrm>
              <a:off x="84491" y="1119551"/>
              <a:ext cx="2090529" cy="1493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5C2BE0-5416-4EA0-B31B-89FD01AF5586}"/>
                </a:ext>
              </a:extLst>
            </p:cNvPr>
            <p:cNvSpPr txBox="1"/>
            <p:nvPr/>
          </p:nvSpPr>
          <p:spPr>
            <a:xfrm>
              <a:off x="1047793" y="1679115"/>
              <a:ext cx="332142" cy="29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icrosoft Tai Le" panose="020B0502040204020203" pitchFamily="34" charset="0"/>
                  <a:ea typeface="Lucida Grande" pitchFamily="2" charset="0"/>
                  <a:cs typeface="Microsoft Tai Le" panose="020B0502040204020203" pitchFamily="34" charset="0"/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5D12F3-9CF7-4256-BC40-FA90E21F114A}"/>
              </a:ext>
            </a:extLst>
          </p:cNvPr>
          <p:cNvGrpSpPr/>
          <p:nvPr/>
        </p:nvGrpSpPr>
        <p:grpSpPr>
          <a:xfrm>
            <a:off x="6096000" y="1893781"/>
            <a:ext cx="5889422" cy="2844214"/>
            <a:chOff x="6213176" y="1608205"/>
            <a:chExt cx="5889422" cy="28442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CC8AFC-CC08-4B59-AC43-07D0B3A41E6A}"/>
                </a:ext>
              </a:extLst>
            </p:cNvPr>
            <p:cNvGrpSpPr/>
            <p:nvPr/>
          </p:nvGrpSpPr>
          <p:grpSpPr>
            <a:xfrm>
              <a:off x="6213176" y="1608205"/>
              <a:ext cx="1923487" cy="1373724"/>
              <a:chOff x="6792577" y="1111871"/>
              <a:chExt cx="2090529" cy="1493023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C90E38E4-7442-433D-A364-3F77D4B60A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6" r="1" b="5952"/>
              <a:stretch/>
            </p:blipFill>
            <p:spPr bwMode="auto">
              <a:xfrm>
                <a:off x="6792577" y="1111871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64EDBD-42AE-4845-8B2B-38939D7F40C8}"/>
                  </a:ext>
                </a:extLst>
              </p:cNvPr>
              <p:cNvSpPr txBox="1"/>
              <p:nvPr/>
            </p:nvSpPr>
            <p:spPr>
              <a:xfrm>
                <a:off x="7777547" y="1632542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8272FE-A4BC-436F-AE00-CCFF20CF4FF0}"/>
                </a:ext>
              </a:extLst>
            </p:cNvPr>
            <p:cNvGrpSpPr/>
            <p:nvPr/>
          </p:nvGrpSpPr>
          <p:grpSpPr>
            <a:xfrm>
              <a:off x="8224883" y="1624340"/>
              <a:ext cx="1923487" cy="1373724"/>
              <a:chOff x="9535777" y="1111384"/>
              <a:chExt cx="2090529" cy="1493023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026EE92C-9A99-4A93-A200-36F836A42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9535777" y="1111384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0DA22-8869-4A23-BD24-F42F696DDE68}"/>
                  </a:ext>
                </a:extLst>
              </p:cNvPr>
              <p:cNvSpPr txBox="1"/>
              <p:nvPr/>
            </p:nvSpPr>
            <p:spPr>
              <a:xfrm>
                <a:off x="10507202" y="164884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DE5154-DE25-4147-8F12-43CA89A09F17}"/>
                </a:ext>
              </a:extLst>
            </p:cNvPr>
            <p:cNvGrpSpPr/>
            <p:nvPr/>
          </p:nvGrpSpPr>
          <p:grpSpPr>
            <a:xfrm>
              <a:off x="10179111" y="1617380"/>
              <a:ext cx="1923487" cy="1373724"/>
              <a:chOff x="6685019" y="2841509"/>
              <a:chExt cx="2090529" cy="1493023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9E26B7B8-C4EE-43AC-AC69-17538A3D8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6685019" y="2841509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98743-4B5A-41A5-B3E9-22463DCF7617}"/>
                  </a:ext>
                </a:extLst>
              </p:cNvPr>
              <p:cNvSpPr txBox="1"/>
              <p:nvPr/>
            </p:nvSpPr>
            <p:spPr>
              <a:xfrm>
                <a:off x="7671157" y="3377622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5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BD83F-AE8A-4686-8A76-638842EB39E4}"/>
                </a:ext>
              </a:extLst>
            </p:cNvPr>
            <p:cNvGrpSpPr/>
            <p:nvPr/>
          </p:nvGrpSpPr>
          <p:grpSpPr>
            <a:xfrm>
              <a:off x="7341090" y="3059479"/>
              <a:ext cx="1923487" cy="1373724"/>
              <a:chOff x="9535776" y="2966563"/>
              <a:chExt cx="2090529" cy="1493023"/>
            </a:xfrm>
          </p:grpSpPr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2304F299-5604-4977-953C-9DB637DBA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9535776" y="2966563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6933DE-5436-4A41-9F95-A7935F63F651}"/>
                  </a:ext>
                </a:extLst>
              </p:cNvPr>
              <p:cNvSpPr txBox="1"/>
              <p:nvPr/>
            </p:nvSpPr>
            <p:spPr>
              <a:xfrm>
                <a:off x="10507138" y="3490748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6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971D7C-4CF2-422D-8B7C-918A8E0C2E90}"/>
                </a:ext>
              </a:extLst>
            </p:cNvPr>
            <p:cNvGrpSpPr/>
            <p:nvPr/>
          </p:nvGrpSpPr>
          <p:grpSpPr>
            <a:xfrm>
              <a:off x="9334008" y="3078695"/>
              <a:ext cx="1923488" cy="1373724"/>
              <a:chOff x="8240795" y="4821738"/>
              <a:chExt cx="2090530" cy="1493023"/>
            </a:xfrm>
          </p:grpSpPr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F1B9AFCF-1902-46CA-AC06-0D3CBEC35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5" b="5960"/>
              <a:stretch/>
            </p:blipFill>
            <p:spPr bwMode="auto">
              <a:xfrm>
                <a:off x="8240795" y="4821738"/>
                <a:ext cx="2090530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84570B-8E54-4C17-837D-444422021B69}"/>
                  </a:ext>
                </a:extLst>
              </p:cNvPr>
              <p:cNvSpPr txBox="1"/>
              <p:nvPr/>
            </p:nvSpPr>
            <p:spPr>
              <a:xfrm>
                <a:off x="9217367" y="533127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E09524-9348-4BB3-802E-DBE748A7C5D0}"/>
              </a:ext>
            </a:extLst>
          </p:cNvPr>
          <p:cNvGrpSpPr/>
          <p:nvPr/>
        </p:nvGrpSpPr>
        <p:grpSpPr>
          <a:xfrm rot="16200000">
            <a:off x="3502109" y="4529292"/>
            <a:ext cx="1709532" cy="2585250"/>
            <a:chOff x="4575238" y="3835696"/>
            <a:chExt cx="1843266" cy="278749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2C9CCD2-3F5C-4AD5-9B54-FEC93624344C}"/>
                </a:ext>
              </a:extLst>
            </p:cNvPr>
            <p:cNvSpPr/>
            <p:nvPr/>
          </p:nvSpPr>
          <p:spPr>
            <a:xfrm rot="5400000">
              <a:off x="5301148" y="3523481"/>
              <a:ext cx="582161" cy="1652550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6C0381A-D63F-4961-A9AF-DB573868D903}"/>
                </a:ext>
              </a:extLst>
            </p:cNvPr>
            <p:cNvSpPr/>
            <p:nvPr/>
          </p:nvSpPr>
          <p:spPr>
            <a:xfrm rot="5400000">
              <a:off x="4829458" y="5446090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F22E653-933E-4E57-A421-528327504FFC}"/>
                </a:ext>
              </a:extLst>
            </p:cNvPr>
            <p:cNvSpPr/>
            <p:nvPr/>
          </p:nvSpPr>
          <p:spPr>
            <a:xfrm rot="5400000">
              <a:off x="5272110" y="4461049"/>
              <a:ext cx="582161" cy="1652554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36D7F11-4BE5-47D1-B3AD-601B608D19E6}"/>
                </a:ext>
              </a:extLst>
            </p:cNvPr>
            <p:cNvSpPr/>
            <p:nvPr/>
          </p:nvSpPr>
          <p:spPr>
            <a:xfrm rot="5400000">
              <a:off x="5272110" y="5434885"/>
              <a:ext cx="582161" cy="1652550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5056D3-F82E-45CE-8133-81D6464ED935}"/>
                </a:ext>
              </a:extLst>
            </p:cNvPr>
            <p:cNvSpPr/>
            <p:nvPr/>
          </p:nvSpPr>
          <p:spPr>
            <a:xfrm rot="5400000">
              <a:off x="4865422" y="4468392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7A20B57-0661-475E-A54B-4A9F01D11643}"/>
                </a:ext>
              </a:extLst>
            </p:cNvPr>
            <p:cNvSpPr/>
            <p:nvPr/>
          </p:nvSpPr>
          <p:spPr>
            <a:xfrm rot="5400000">
              <a:off x="4865420" y="5006039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D6F2E19-8CD0-47F3-A55C-B48C428619CC}"/>
                </a:ext>
              </a:extLst>
            </p:cNvPr>
            <p:cNvSpPr/>
            <p:nvPr/>
          </p:nvSpPr>
          <p:spPr>
            <a:xfrm rot="5400000">
              <a:off x="4829458" y="5987624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F603538-230F-4DFD-ADD5-617BFA89A9B1}"/>
                </a:ext>
              </a:extLst>
            </p:cNvPr>
            <p:cNvSpPr/>
            <p:nvPr/>
          </p:nvSpPr>
          <p:spPr>
            <a:xfrm rot="5400000">
              <a:off x="4889743" y="4074088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A0EC11-9B6F-44D3-9156-C68C46EFFCD7}"/>
                </a:ext>
              </a:extLst>
            </p:cNvPr>
            <p:cNvSpPr/>
            <p:nvPr/>
          </p:nvSpPr>
          <p:spPr>
            <a:xfrm rot="5400000">
              <a:off x="4883074" y="3702242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41EE6-C20A-48A3-B13F-EC594B171632}"/>
                </a:ext>
              </a:extLst>
            </p:cNvPr>
            <p:cNvSpPr/>
            <p:nvPr/>
          </p:nvSpPr>
          <p:spPr>
            <a:xfrm rot="5400000">
              <a:off x="3385841" y="5142370"/>
              <a:ext cx="2559843" cy="18105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5BA138-A287-46CB-BAEB-FC83A182C3AA}"/>
              </a:ext>
            </a:extLst>
          </p:cNvPr>
          <p:cNvSpPr/>
          <p:nvPr/>
        </p:nvSpPr>
        <p:spPr>
          <a:xfrm rot="16200000">
            <a:off x="5377582" y="5565397"/>
            <a:ext cx="1631769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CE72A1E-4842-4BA6-805A-317CA4DBFFDA}"/>
              </a:ext>
            </a:extLst>
          </p:cNvPr>
          <p:cNvSpPr/>
          <p:nvPr/>
        </p:nvSpPr>
        <p:spPr>
          <a:xfrm rot="16200000">
            <a:off x="5833091" y="5543443"/>
            <a:ext cx="1631766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9D3F2A2-B2AF-485C-ADB7-D7EC70C8AC7C}"/>
              </a:ext>
            </a:extLst>
          </p:cNvPr>
          <p:cNvSpPr/>
          <p:nvPr/>
        </p:nvSpPr>
        <p:spPr>
          <a:xfrm rot="16200000">
            <a:off x="6625182" y="5543444"/>
            <a:ext cx="1631765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7163D66-D418-411D-B317-688F43577A9B}"/>
              </a:ext>
            </a:extLst>
          </p:cNvPr>
          <p:cNvSpPr/>
          <p:nvPr/>
        </p:nvSpPr>
        <p:spPr>
          <a:xfrm rot="16200000">
            <a:off x="6231677" y="5543443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B92218-EE12-4C83-A86C-A57FDF548325}"/>
              </a:ext>
            </a:extLst>
          </p:cNvPr>
          <p:cNvSpPr/>
          <p:nvPr/>
        </p:nvSpPr>
        <p:spPr>
          <a:xfrm rot="16200000">
            <a:off x="7027250" y="5548281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AA1D4E-AB4F-4A91-9232-52090A0566EA}"/>
              </a:ext>
            </a:extLst>
          </p:cNvPr>
          <p:cNvSpPr/>
          <p:nvPr/>
        </p:nvSpPr>
        <p:spPr>
          <a:xfrm>
            <a:off x="6038042" y="6505360"/>
            <a:ext cx="2374121" cy="16791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54177-5BA4-471E-BCC4-F4A7D4528E22}"/>
              </a:ext>
            </a:extLst>
          </p:cNvPr>
          <p:cNvCxnSpPr/>
          <p:nvPr/>
        </p:nvCxnSpPr>
        <p:spPr>
          <a:xfrm flipH="1">
            <a:off x="5817225" y="1657754"/>
            <a:ext cx="36564" cy="3020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318DB45-E5E0-47ED-9225-31D8CBC397C8}"/>
              </a:ext>
            </a:extLst>
          </p:cNvPr>
          <p:cNvSpPr txBox="1"/>
          <p:nvPr/>
        </p:nvSpPr>
        <p:spPr>
          <a:xfrm>
            <a:off x="1778033" y="6089406"/>
            <a:ext cx="332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02B772-C445-4F77-B4BE-99C894720C25}"/>
              </a:ext>
            </a:extLst>
          </p:cNvPr>
          <p:cNvSpPr txBox="1"/>
          <p:nvPr/>
        </p:nvSpPr>
        <p:spPr>
          <a:xfrm>
            <a:off x="2126995" y="5386655"/>
            <a:ext cx="332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80F2FC-63B6-4580-9ABF-39CF773EC7B0}"/>
              </a:ext>
            </a:extLst>
          </p:cNvPr>
          <p:cNvSpPr/>
          <p:nvPr/>
        </p:nvSpPr>
        <p:spPr>
          <a:xfrm>
            <a:off x="2126995" y="6036929"/>
            <a:ext cx="6719183" cy="478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366819-EAAE-4C5D-8BF5-8BD61BC29DC3}"/>
              </a:ext>
            </a:extLst>
          </p:cNvPr>
          <p:cNvSpPr txBox="1"/>
          <p:nvPr/>
        </p:nvSpPr>
        <p:spPr>
          <a:xfrm>
            <a:off x="2448263" y="4950101"/>
            <a:ext cx="5950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3–7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EB9EA0-F212-490D-9D65-7F59D3A68B90}"/>
              </a:ext>
            </a:extLst>
          </p:cNvPr>
          <p:cNvSpPr/>
          <p:nvPr/>
        </p:nvSpPr>
        <p:spPr>
          <a:xfrm>
            <a:off x="2459137" y="5407591"/>
            <a:ext cx="6387041" cy="110600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A86915-B376-4B4E-B9E6-CBDE7D787989}"/>
              </a:ext>
            </a:extLst>
          </p:cNvPr>
          <p:cNvSpPr/>
          <p:nvPr/>
        </p:nvSpPr>
        <p:spPr>
          <a:xfrm>
            <a:off x="3038009" y="5038255"/>
            <a:ext cx="2672834" cy="4780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008D592-FBE7-47BE-87CD-18AF488B2E21}"/>
              </a:ext>
            </a:extLst>
          </p:cNvPr>
          <p:cNvSpPr/>
          <p:nvPr/>
        </p:nvSpPr>
        <p:spPr>
          <a:xfrm>
            <a:off x="3038009" y="5762745"/>
            <a:ext cx="2672834" cy="4780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BD9C55-49F7-4CA9-98F4-FA810294C689}"/>
              </a:ext>
            </a:extLst>
          </p:cNvPr>
          <p:cNvCxnSpPr>
            <a:cxnSpLocks/>
          </p:cNvCxnSpPr>
          <p:nvPr/>
        </p:nvCxnSpPr>
        <p:spPr>
          <a:xfrm flipV="1">
            <a:off x="5888345" y="4905076"/>
            <a:ext cx="2690339" cy="169384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DD1EC-EDCF-4878-A29E-83489E468D3A}"/>
              </a:ext>
            </a:extLst>
          </p:cNvPr>
          <p:cNvSpPr/>
          <p:nvPr/>
        </p:nvSpPr>
        <p:spPr>
          <a:xfrm>
            <a:off x="3902765" y="2901605"/>
            <a:ext cx="919406" cy="130888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8" grpId="0"/>
      <p:bldP spid="75" grpId="0" animBg="1"/>
      <p:bldP spid="99" grpId="0"/>
      <p:bldP spid="86" grpId="0" animBg="1"/>
      <p:bldP spid="97" grpId="0" animBg="1"/>
      <p:bldP spid="98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77F-97A1-4C6F-87B4-F12EBF60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 – </a:t>
            </a:r>
            <a:r>
              <a:rPr lang="en-US" dirty="0"/>
              <a:t>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C759-650F-4DA3-BAB5-BCC5B431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624"/>
            <a:ext cx="10515600" cy="1256290"/>
          </a:xfrm>
        </p:spPr>
        <p:txBody>
          <a:bodyPr/>
          <a:lstStyle/>
          <a:p>
            <a:r>
              <a:rPr lang="en-US" dirty="0"/>
              <a:t>Same concept for dilute, coil phase</a:t>
            </a:r>
          </a:p>
          <a:p>
            <a:r>
              <a:rPr lang="en-US" dirty="0"/>
              <a:t>Previously demonstrated theoretically (for 1C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73CFF-A524-4D8C-9567-EA29A18B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A0FE4-B089-4DBB-A2B2-D65EBBD26781}"/>
              </a:ext>
            </a:extLst>
          </p:cNvPr>
          <p:cNvGrpSpPr/>
          <p:nvPr/>
        </p:nvGrpSpPr>
        <p:grpSpPr>
          <a:xfrm>
            <a:off x="7292768" y="2440431"/>
            <a:ext cx="2394992" cy="3496443"/>
            <a:chOff x="5614587" y="2798793"/>
            <a:chExt cx="2394992" cy="349644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BD82F2A-A75C-4A19-B70D-271D4FFF5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8050" y="2798793"/>
              <a:ext cx="2181529" cy="341995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E68CD-61FB-4594-ACF4-26EB4F5E0A4A}"/>
                </a:ext>
              </a:extLst>
            </p:cNvPr>
            <p:cNvSpPr/>
            <p:nvPr/>
          </p:nvSpPr>
          <p:spPr>
            <a:xfrm>
              <a:off x="5700311" y="4534170"/>
              <a:ext cx="2309268" cy="176106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D084BF-2C4A-4C16-A6ED-0B6CED1E05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4587" y="2891636"/>
              <a:ext cx="2233283" cy="1406077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B635D-0FC4-4C5F-BDBE-DCA42EA554DF}"/>
              </a:ext>
            </a:extLst>
          </p:cNvPr>
          <p:cNvGrpSpPr/>
          <p:nvPr/>
        </p:nvGrpSpPr>
        <p:grpSpPr>
          <a:xfrm>
            <a:off x="1920417" y="2855379"/>
            <a:ext cx="3713022" cy="2476482"/>
            <a:chOff x="1495758" y="3407394"/>
            <a:chExt cx="3713022" cy="247648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79DA7D-277A-498A-A4C4-04E4F2C04D00}"/>
                </a:ext>
              </a:extLst>
            </p:cNvPr>
            <p:cNvSpPr/>
            <p:nvPr/>
          </p:nvSpPr>
          <p:spPr>
            <a:xfrm rot="5400000">
              <a:off x="2169001" y="300906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21195FB-5423-4B40-A90B-59ADAA4F83B5}"/>
                </a:ext>
              </a:extLst>
            </p:cNvPr>
            <p:cNvSpPr/>
            <p:nvPr/>
          </p:nvSpPr>
          <p:spPr>
            <a:xfrm rot="5400000">
              <a:off x="2142070" y="387860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38F7B5-07D7-449D-AAEC-09BC27E0C41E}"/>
                </a:ext>
              </a:extLst>
            </p:cNvPr>
            <p:cNvSpPr/>
            <p:nvPr/>
          </p:nvSpPr>
          <p:spPr>
            <a:xfrm rot="5400000">
              <a:off x="2142070" y="4781789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9259BA-B2FD-4C15-8FCD-D882F812157F}"/>
                </a:ext>
              </a:extLst>
            </p:cNvPr>
            <p:cNvSpPr/>
            <p:nvPr/>
          </p:nvSpPr>
          <p:spPr>
            <a:xfrm rot="5400000">
              <a:off x="1764887" y="4384057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889AFC-D5D2-4254-8ED5-FBE67F5A1718}"/>
                </a:ext>
              </a:extLst>
            </p:cNvPr>
            <p:cNvSpPr/>
            <p:nvPr/>
          </p:nvSpPr>
          <p:spPr>
            <a:xfrm rot="5400000">
              <a:off x="1731534" y="529442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7B9D2-146A-4DFD-9ABD-F0C0A2FD0B4D}"/>
                </a:ext>
              </a:extLst>
            </p:cNvPr>
            <p:cNvSpPr/>
            <p:nvPr/>
          </p:nvSpPr>
          <p:spPr>
            <a:xfrm rot="5400000">
              <a:off x="1787445" y="3519722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DB54CE-3C50-4422-830B-CEE73ECD50D3}"/>
                </a:ext>
              </a:extLst>
            </p:cNvPr>
            <p:cNvSpPr/>
            <p:nvPr/>
          </p:nvSpPr>
          <p:spPr>
            <a:xfrm>
              <a:off x="1642533" y="3989961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68EB62E-8CA4-47B2-8514-8796BC1BB8F9}"/>
                </a:ext>
              </a:extLst>
            </p:cNvPr>
            <p:cNvSpPr/>
            <p:nvPr/>
          </p:nvSpPr>
          <p:spPr>
            <a:xfrm>
              <a:off x="1646469" y="4876382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8C2EF7-E2FE-47B4-8E85-7362B8F31A0C}"/>
                </a:ext>
              </a:extLst>
            </p:cNvPr>
            <p:cNvSpPr/>
            <p:nvPr/>
          </p:nvSpPr>
          <p:spPr>
            <a:xfrm rot="5400000">
              <a:off x="392655" y="4510497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090362F-50CF-43EC-913F-9838C700257C}"/>
              </a:ext>
            </a:extLst>
          </p:cNvPr>
          <p:cNvSpPr txBox="1"/>
          <p:nvPr/>
        </p:nvSpPr>
        <p:spPr>
          <a:xfrm>
            <a:off x="1197089" y="5454308"/>
            <a:ext cx="5119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(Colors added to emphasize phase segregation, </a:t>
            </a:r>
            <a:br>
              <a:rPr lang="en-US" dirty="0">
                <a:latin typeface="Lucida grande" panose="020B0502040204020203"/>
              </a:rPr>
            </a:br>
            <a:r>
              <a:rPr lang="en-US" dirty="0">
                <a:latin typeface="Lucida grande" panose="020B0502040204020203"/>
              </a:rPr>
              <a:t>not to denote statistically distinguishable chains)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25A813-1238-428C-9E40-E3F6BCA92F0A}"/>
              </a:ext>
            </a:extLst>
          </p:cNvPr>
          <p:cNvSpPr txBox="1"/>
          <p:nvPr/>
        </p:nvSpPr>
        <p:spPr>
          <a:xfrm>
            <a:off x="6610350" y="6018249"/>
            <a:ext cx="42356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Adapted from </a:t>
            </a:r>
            <a:br>
              <a:rPr lang="en-US" sz="1400" dirty="0">
                <a:latin typeface="Lucida grande" panose="020B0502040204020203"/>
              </a:rPr>
            </a:br>
            <a:r>
              <a:rPr lang="en-US" sz="1400" dirty="0" err="1">
                <a:latin typeface="Lucida grande" panose="020B0502040204020203"/>
              </a:rPr>
              <a:t>Klushin</a:t>
            </a:r>
            <a:r>
              <a:rPr lang="en-US" sz="1400" dirty="0">
                <a:latin typeface="Lucida grande" panose="020B0502040204020203"/>
              </a:rPr>
              <a:t>, </a:t>
            </a:r>
            <a:r>
              <a:rPr lang="en-US" sz="1400" dirty="0" err="1">
                <a:latin typeface="Lucida grande" panose="020B0502040204020203"/>
              </a:rPr>
              <a:t>Birshtein</a:t>
            </a:r>
            <a:r>
              <a:rPr lang="en-US" sz="1400" dirty="0">
                <a:latin typeface="Lucida grande" panose="020B0502040204020203"/>
              </a:rPr>
              <a:t>, </a:t>
            </a:r>
            <a:r>
              <a:rPr lang="en-US" sz="1400" dirty="0" err="1">
                <a:latin typeface="Lucida grande" panose="020B0502040204020203"/>
              </a:rPr>
              <a:t>Amoskov</a:t>
            </a:r>
            <a:r>
              <a:rPr lang="en-US" sz="1400" dirty="0">
                <a:latin typeface="Lucida grande" panose="020B0502040204020203"/>
              </a:rPr>
              <a:t>. Macromolecules, 2001.</a:t>
            </a:r>
          </a:p>
        </p:txBody>
      </p:sp>
    </p:spTree>
    <p:extLst>
      <p:ext uri="{BB962C8B-B14F-4D97-AF65-F5344CB8AC3E}">
        <p14:creationId xmlns:p14="http://schemas.microsoft.com/office/powerpoint/2010/main" val="2224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3356" y="184804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A6B69F-F9B1-400D-843A-D4D0BB0618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Extensions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C</a:t>
                </a:r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A6B69F-F9B1-400D-843A-D4D0BB061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4688" b="-4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F45B-10C9-4AF9-8B83-95C10957F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672" y="1239788"/>
                <a:ext cx="11462656" cy="10715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Multi-peak profiles are preliminary, but suggest a much richer space than previously thought (no previous mention of multiple condensed layers that I could find)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F45B-10C9-4AF9-8B83-95C10957F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672" y="1239788"/>
                <a:ext cx="11462656" cy="1071556"/>
              </a:xfrm>
              <a:blipFill>
                <a:blip r:embed="rId3"/>
                <a:stretch>
                  <a:fillRect l="-442" t="-3529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9C1C-FF27-4C9D-9515-B64D4B5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1B977-7083-4B3C-B5B1-F0D6EE845184}"/>
              </a:ext>
            </a:extLst>
          </p:cNvPr>
          <p:cNvGrpSpPr/>
          <p:nvPr/>
        </p:nvGrpSpPr>
        <p:grpSpPr>
          <a:xfrm>
            <a:off x="2229846" y="2606387"/>
            <a:ext cx="7232562" cy="3749963"/>
            <a:chOff x="866410" y="1868177"/>
            <a:chExt cx="8922496" cy="4626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795836-688D-451C-A31E-C1FD11CA54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b="6937"/>
            <a:stretch/>
          </p:blipFill>
          <p:spPr bwMode="auto">
            <a:xfrm>
              <a:off x="2277952" y="1868177"/>
              <a:ext cx="3105150" cy="219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7A17CD96-6B46-41FE-AA7B-22E2DB8939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" b="6991"/>
            <a:stretch/>
          </p:blipFill>
          <p:spPr bwMode="auto">
            <a:xfrm>
              <a:off x="5445546" y="1900673"/>
              <a:ext cx="3075847" cy="2155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AED1028-FA0D-4333-A58C-EB6D7032B0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" r="50000" b="6870"/>
            <a:stretch/>
          </p:blipFill>
          <p:spPr bwMode="auto">
            <a:xfrm>
              <a:off x="6983470" y="4193483"/>
              <a:ext cx="2805436" cy="228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761D98CA-8FF6-4D66-93EB-CCBFE80BC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" r="50000" b="6870"/>
            <a:stretch/>
          </p:blipFill>
          <p:spPr bwMode="auto">
            <a:xfrm>
              <a:off x="3924941" y="4193483"/>
              <a:ext cx="2805436" cy="228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A4C7B103-7B88-48FE-8051-B3E5BAD74C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4" r="50000" b="6063"/>
            <a:stretch/>
          </p:blipFill>
          <p:spPr bwMode="auto">
            <a:xfrm>
              <a:off x="866410" y="4193483"/>
              <a:ext cx="2805436" cy="230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7086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BBFE-C226-4171-A803-BB614ADD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Extensions – </a:t>
            </a:r>
            <a:r>
              <a:rPr lang="en-US" dirty="0"/>
              <a:t>Binary NF Brush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4ABC-48CF-44CE-94E6-F872D68B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8"/>
            <a:ext cx="10877550" cy="3645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NF in biological systems contain a blend of H, M, L profiles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Why are compositions not consistent across location in the nervous system and neuronal development?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How do the compositions affect accessible conformations?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Do different compositions respond to stimuli differently?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Experimental collaborators can systematically measure height vs. binary (and ternary in the future) composition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453F-9E89-492D-B649-4FC62289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828ECC-9491-4203-956F-088BDC1E7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70" y="4269185"/>
            <a:ext cx="6312122" cy="2545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38AE9-96BF-47D8-AA02-A25A249F5896}"/>
              </a:ext>
            </a:extLst>
          </p:cNvPr>
          <p:cNvSpPr txBox="1"/>
          <p:nvPr/>
        </p:nvSpPr>
        <p:spPr>
          <a:xfrm>
            <a:off x="6038850" y="4421226"/>
            <a:ext cx="20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(Preliminary data)</a:t>
            </a:r>
          </a:p>
        </p:txBody>
      </p:sp>
    </p:spTree>
    <p:extLst>
      <p:ext uri="{BB962C8B-B14F-4D97-AF65-F5344CB8AC3E}">
        <p14:creationId xmlns:p14="http://schemas.microsoft.com/office/powerpoint/2010/main" val="11700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D191-0F7A-4F78-B8E0-7B4807D6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Extensions – </a:t>
            </a:r>
            <a:r>
              <a:rPr lang="en-US" dirty="0"/>
              <a:t>Local pH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6EF2-EB72-4ADD-B5DC-FA66477D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53"/>
            <a:ext cx="10515600" cy="5109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Charge distribution of weak PE in dilute brushes (e.g. NF) are sensitive to local pH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For systems at low H+ concentration (e.g. physiological conditions), local pH differs significantly from bulk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18CC-3BE1-4752-89C3-89DB9C4E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29B222-DF9A-4E77-86EB-8214358A1D83}"/>
              </a:ext>
            </a:extLst>
          </p:cNvPr>
          <p:cNvGrpSpPr/>
          <p:nvPr/>
        </p:nvGrpSpPr>
        <p:grpSpPr>
          <a:xfrm>
            <a:off x="1199065" y="1769032"/>
            <a:ext cx="9862255" cy="1574243"/>
            <a:chOff x="1199065" y="1769032"/>
            <a:chExt cx="9862255" cy="1574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28BBFB-4A9B-47FB-B7C9-48FE3F2C3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65" y="2093645"/>
              <a:ext cx="4361202" cy="84336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A3DCA1-C1DD-4B43-92AC-22F125A03F8A}"/>
                </a:ext>
              </a:extLst>
            </p:cNvPr>
            <p:cNvGrpSpPr/>
            <p:nvPr/>
          </p:nvGrpSpPr>
          <p:grpSpPr>
            <a:xfrm>
              <a:off x="6131526" y="1769032"/>
              <a:ext cx="2483841" cy="584775"/>
              <a:chOff x="6624803" y="2109723"/>
              <a:chExt cx="2483841" cy="5847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545A3B9-75E0-46BF-9461-4F6C6AFDC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803" y="2227311"/>
                <a:ext cx="582426" cy="31012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917B2E-D9E5-42FC-A1E5-5B750CB5F571}"/>
                  </a:ext>
                </a:extLst>
              </p:cNvPr>
              <p:cNvSpPr txBox="1"/>
              <p:nvPr/>
            </p:nvSpPr>
            <p:spPr>
              <a:xfrm>
                <a:off x="7465245" y="2109723"/>
                <a:ext cx="16433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Local degree </a:t>
                </a:r>
                <a:b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</a:br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of dissociation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6B630D-F5E1-44AE-BD50-0F9A817952A8}"/>
                </a:ext>
              </a:extLst>
            </p:cNvPr>
            <p:cNvGrpSpPr/>
            <p:nvPr/>
          </p:nvGrpSpPr>
          <p:grpSpPr>
            <a:xfrm>
              <a:off x="6131526" y="2378003"/>
              <a:ext cx="2474217" cy="584775"/>
              <a:chOff x="6624803" y="2726785"/>
              <a:chExt cx="2474217" cy="58477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A767177-2E8C-4CF3-B7C8-4C692B683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4803" y="2864112"/>
                <a:ext cx="726142" cy="31012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CFA18E-C459-4CD4-8259-F684348FB291}"/>
                  </a:ext>
                </a:extLst>
              </p:cNvPr>
              <p:cNvSpPr txBox="1"/>
              <p:nvPr/>
            </p:nvSpPr>
            <p:spPr>
              <a:xfrm>
                <a:off x="7508520" y="2726785"/>
                <a:ext cx="159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Brush electric </a:t>
                </a:r>
                <a:b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</a:br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potential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D1C7D31-F658-464E-B6BC-2A17A6EECA55}"/>
                </a:ext>
              </a:extLst>
            </p:cNvPr>
            <p:cNvGrpSpPr/>
            <p:nvPr/>
          </p:nvGrpSpPr>
          <p:grpSpPr>
            <a:xfrm>
              <a:off x="6190272" y="3004721"/>
              <a:ext cx="3206789" cy="338554"/>
              <a:chOff x="6624803" y="3372325"/>
              <a:chExt cx="3206789" cy="33855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774A5FA-61AD-4D77-97C7-84C6F76BE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4803" y="3372325"/>
                <a:ext cx="385763" cy="25717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6CFC19-049B-4DF2-A5CB-DE7506A44B93}"/>
                  </a:ext>
                </a:extLst>
              </p:cNvPr>
              <p:cNvSpPr txBox="1"/>
              <p:nvPr/>
            </p:nvSpPr>
            <p:spPr>
              <a:xfrm>
                <a:off x="7508520" y="3372325"/>
                <a:ext cx="2323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Dissociation constant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3B648E0-D45F-47B6-84CD-CF8AA1F06FB4}"/>
                </a:ext>
              </a:extLst>
            </p:cNvPr>
            <p:cNvGrpSpPr/>
            <p:nvPr/>
          </p:nvGrpSpPr>
          <p:grpSpPr>
            <a:xfrm>
              <a:off x="8934395" y="1902222"/>
              <a:ext cx="2088093" cy="338554"/>
              <a:chOff x="9360997" y="2242913"/>
              <a:chExt cx="2088093" cy="33855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E22C1D4-D8B0-4D0E-803F-A9D328541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0997" y="2296879"/>
                <a:ext cx="481013" cy="23062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F879D0-2F74-47A6-9C76-B971446BE2BC}"/>
                  </a:ext>
                </a:extLst>
              </p:cNvPr>
              <p:cNvSpPr txBox="1"/>
              <p:nvPr/>
            </p:nvSpPr>
            <p:spPr>
              <a:xfrm>
                <a:off x="10494983" y="2242913"/>
                <a:ext cx="95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Bulk pH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D8AAE61-6CFA-4D6C-A984-AD1439D475A4}"/>
                </a:ext>
              </a:extLst>
            </p:cNvPr>
            <p:cNvGrpSpPr/>
            <p:nvPr/>
          </p:nvGrpSpPr>
          <p:grpSpPr>
            <a:xfrm>
              <a:off x="8942091" y="2501744"/>
              <a:ext cx="2119229" cy="338554"/>
              <a:chOff x="9425152" y="2614637"/>
              <a:chExt cx="2119229" cy="33855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596B270-028F-4732-A827-76B7E9F3E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5152" y="2646125"/>
                <a:ext cx="833716" cy="287247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2262F1-73C8-4F6A-B042-9580412778CB}"/>
                  </a:ext>
                </a:extLst>
              </p:cNvPr>
              <p:cNvSpPr txBox="1"/>
              <p:nvPr/>
            </p:nvSpPr>
            <p:spPr>
              <a:xfrm>
                <a:off x="10500505" y="2614637"/>
                <a:ext cx="1043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Local pH</a:t>
                </a:r>
              </a:p>
            </p:txBody>
          </p:sp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3AA3A76-58CD-48F5-96B3-BF91FE4E3C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545"/>
          <a:stretch/>
        </p:blipFill>
        <p:spPr>
          <a:xfrm>
            <a:off x="2555128" y="4461147"/>
            <a:ext cx="2936754" cy="22955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5E2B77-F868-4EDA-8C0D-F8F38B56FFA9}"/>
              </a:ext>
            </a:extLst>
          </p:cNvPr>
          <p:cNvSpPr txBox="1"/>
          <p:nvPr/>
        </p:nvSpPr>
        <p:spPr>
          <a:xfrm>
            <a:off x="5679102" y="4661258"/>
            <a:ext cx="4389279" cy="117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Curves represent bulk salt concentrations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pH = 7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pKa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= 7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</a:t>
            </a:r>
            <a:r>
              <a:rPr lang="en-US" sz="1600" dirty="0" err="1"/>
              <a:t>Israels</a:t>
            </a:r>
            <a:r>
              <a:rPr lang="en-US" sz="1600" dirty="0"/>
              <a:t>, </a:t>
            </a:r>
            <a:r>
              <a:rPr lang="en-US" sz="1600" dirty="0" err="1"/>
              <a:t>Leermakers</a:t>
            </a:r>
            <a:r>
              <a:rPr lang="en-US" sz="1600" dirty="0"/>
              <a:t>, Fleer. Macromolecules, 1994)</a:t>
            </a:r>
            <a:endParaRPr lang="en-US" sz="16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D191-0F7A-4F78-B8E0-7B4807D6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6EF2-EB72-4ADD-B5DC-FA66477D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888"/>
            <a:ext cx="10639425" cy="5109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have successfully applied our framework to single-component brushes of NFH when local pH is not a factor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Drastic changes in NFH height at low ionic concentrations are due to a </a:t>
            </a:r>
            <a:r>
              <a:rPr lang="en-US" sz="2000" b="1" dirty="0">
                <a:solidFill>
                  <a:schemeClr val="accent1"/>
                </a:solidFill>
              </a:rPr>
              <a:t>second-order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phase transition from 2C-coil to 2C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Further collapse can be explained by a </a:t>
            </a:r>
            <a:r>
              <a:rPr lang="en-US" sz="2000" b="1" dirty="0">
                <a:solidFill>
                  <a:schemeClr val="accent1"/>
                </a:solidFill>
              </a:rPr>
              <a:t>first-order</a:t>
            </a:r>
            <a:r>
              <a:rPr lang="en-US" sz="2000" dirty="0"/>
              <a:t> phase transition from 2C to 1C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Blocks determined by cumulative charge coarse-graining can give insight on internal structure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 multitude of subsequent projects can be addressed with minor adjustments to the framework (e.g., multi-chain, dissociation reactions, self-energy,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18CC-3BE1-4752-89C3-89DB9C4E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8AEA-7FA0-4E33-BBB7-23C4C7FE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099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775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Neurofilaments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Neurofilaments are protein brushes present within the axon of the neuron and determine the structural rigidity of the axon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Found to be a common site of mutations within patients of neurodegenerative diseases such as Alzheimer’s Disease and Parkinson’s Disease.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DD1EB-52D3-4FC7-87F1-8F019ED0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92" y="3600450"/>
            <a:ext cx="5103385" cy="2056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B5489-2658-4901-970F-84677A172A83}"/>
              </a:ext>
            </a:extLst>
          </p:cNvPr>
          <p:cNvSpPr txBox="1"/>
          <p:nvPr/>
        </p:nvSpPr>
        <p:spPr>
          <a:xfrm>
            <a:off x="4256601" y="5851852"/>
            <a:ext cx="709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Yuan, Rao, Nixon. (2012). Neurofilaments at a Glance. </a:t>
            </a:r>
            <a:r>
              <a:rPr lang="en-US" sz="1600" i="1" dirty="0">
                <a:solidFill>
                  <a:schemeClr val="accent1"/>
                </a:solidFill>
              </a:rPr>
              <a:t>J Cell Sci</a:t>
            </a:r>
            <a:r>
              <a:rPr lang="en-US" sz="1600" dirty="0">
                <a:solidFill>
                  <a:schemeClr val="accent1"/>
                </a:solidFill>
              </a:rPr>
              <a:t>. 125 (14): 3257–3263.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0A4190-E678-453F-9ACC-CFE977DA5D9E}"/>
              </a:ext>
            </a:extLst>
          </p:cNvPr>
          <p:cNvGrpSpPr/>
          <p:nvPr/>
        </p:nvGrpSpPr>
        <p:grpSpPr>
          <a:xfrm>
            <a:off x="243814" y="3353864"/>
            <a:ext cx="2732909" cy="2882743"/>
            <a:chOff x="215759" y="3484492"/>
            <a:chExt cx="2732909" cy="288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A41B90-36D8-4535-B93D-7968E7E5A759}"/>
                </a:ext>
              </a:extLst>
            </p:cNvPr>
            <p:cNvSpPr txBox="1"/>
            <p:nvPr/>
          </p:nvSpPr>
          <p:spPr>
            <a:xfrm>
              <a:off x="490856" y="6028681"/>
              <a:ext cx="2182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Figure Credit: Erika Ding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887558-C5BF-4B3E-B4E1-E69C51A1C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59" y="3484492"/>
              <a:ext cx="2732909" cy="236736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84FE823-38DC-49F1-B8C4-43798B68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807" y="3600450"/>
            <a:ext cx="3569313" cy="20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Neurofilaments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Our model was able to reproduced existing published SCF results on the internal structure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Presented in my previous group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78E3F-6B21-4A59-B0A2-D7E4DA70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77" y="3710321"/>
            <a:ext cx="3405965" cy="28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FF8A0-AB9E-42C1-994E-79EEAB56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30" y="2919971"/>
            <a:ext cx="2660415" cy="1823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2B08F-04CD-4F63-939D-5E3C109F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218" y="2692955"/>
            <a:ext cx="2684352" cy="1885652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0F528AC-8EDA-42BA-A8F0-76551F13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07" y="3710321"/>
            <a:ext cx="3405965" cy="28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8D3E0-E7E0-4161-A196-777894A96368}"/>
              </a:ext>
            </a:extLst>
          </p:cNvPr>
          <p:cNvSpPr txBox="1"/>
          <p:nvPr/>
        </p:nvSpPr>
        <p:spPr>
          <a:xfrm>
            <a:off x="0" y="6587217"/>
            <a:ext cx="3619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Zhulina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and </a:t>
            </a:r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Leermakers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, </a:t>
            </a:r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Biophys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. J., 93, 2007</a:t>
            </a:r>
          </a:p>
        </p:txBody>
      </p:sp>
    </p:spTree>
    <p:extLst>
      <p:ext uri="{BB962C8B-B14F-4D97-AF65-F5344CB8AC3E}">
        <p14:creationId xmlns:p14="http://schemas.microsoft.com/office/powerpoint/2010/main" val="25387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26" r="-92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1125</Words>
  <Application>Microsoft Office PowerPoint</Application>
  <PresentationFormat>Widescreen</PresentationFormat>
  <Paragraphs>229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FreightSans Pro Semibold</vt:lpstr>
      <vt:lpstr>Lucida Grande</vt:lpstr>
      <vt:lpstr>Lucida Grande</vt:lpstr>
      <vt:lpstr>Microsoft Tai Le</vt:lpstr>
      <vt:lpstr>Office Theme</vt:lpstr>
      <vt:lpstr>Structure and Phase Response of  Neurofilament-Heavy Protein Brushes</vt:lpstr>
      <vt:lpstr>Motivation – Polymer Brushes</vt:lpstr>
      <vt:lpstr>Motivation – Neurofilaments</vt:lpstr>
      <vt:lpstr>Motivation – Neurofilaments</vt:lpstr>
      <vt:lpstr>Overview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Overview</vt:lpstr>
      <vt:lpstr>NFH Brush – Previous Experiment</vt:lpstr>
      <vt:lpstr>NFH Brush – Coarse Graining   </vt:lpstr>
      <vt:lpstr>Corrected - 20220722</vt:lpstr>
      <vt:lpstr>NFH Brush – Experimental vs. Predicted</vt:lpstr>
      <vt:lpstr>NFH Brush – Conformational Competition</vt:lpstr>
      <vt:lpstr>NFH Brush – Phase Transition Order</vt:lpstr>
      <vt:lpstr>NFH Brush – Internal Structure</vt:lpstr>
      <vt:lpstr>PowerPoint Presentation</vt:lpstr>
      <vt:lpstr>NFH Brush – Internal Structure</vt:lpstr>
      <vt:lpstr>NFH Brush – Internal Structure</vt:lpstr>
      <vt:lpstr>NFH Brush – Internal Structure</vt:lpstr>
      <vt:lpstr>Overview</vt:lpstr>
      <vt:lpstr>Extensions – xC </vt:lpstr>
      <vt:lpstr>Extensions – Binary NF Brush</vt:lpstr>
      <vt:lpstr>Extensions – Local pH</vt:lpstr>
      <vt:lpstr>Overview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468</cp:revision>
  <dcterms:created xsi:type="dcterms:W3CDTF">2022-03-28T18:43:16Z</dcterms:created>
  <dcterms:modified xsi:type="dcterms:W3CDTF">2022-07-23T01:06:13Z</dcterms:modified>
</cp:coreProperties>
</file>