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89C0A-3A09-49C7-BF5E-A18753F65EB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11F-DB0B-4B08-816C-26D013D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502-9E90-C4A8-2BDB-0C0E5D1B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C3EC4-741F-865F-A07F-8BF28426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295E-BA72-B76E-9567-D658E056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C26F-D7AB-4B9F-C5E3-DD6B5F6B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FC08-C956-4E8B-6CE6-C8763A32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EBB5-ABD3-2928-BE06-CECAE2E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84E78-123C-9F37-A464-D58894C1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A53C-311D-E408-792B-08637AF4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BA03-5941-C5EF-A332-97E973DA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09DB-1B01-83D1-3E54-953C325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D760A-11BA-FBEA-C8B5-9C2CD2DF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797-D49B-03D9-BE8D-107137D8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9E0D-FAB7-FDC2-617B-02EAA0E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4C8D-1D3A-E94B-57BA-879D9778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041B-1506-CC3E-26D4-884F017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6EB-5C60-4ACC-9725-0C64A870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029E-BBCD-17F0-8927-2C931B57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070-363B-C738-D313-467F6826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658F-C815-9CBB-10D8-3EFB1339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E068-91BC-1FCE-829B-C53DF55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806-D149-CD7D-53FA-274EC2B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30B0-14F5-E0CF-68CD-01051102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1909-79AB-A7A7-765F-7EB99EF8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1A41-3D62-AFB2-B1F1-088AC5DC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A463-3941-5855-5274-286FDB41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5CB-86BC-D24C-18BD-2F8FBAC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4C0C-87E0-539A-2459-6AAC892E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2D99-CC38-2A6E-E6FA-4A16A096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4126-D9C3-58D5-C192-5676D4E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DFD5-9DA0-C30C-7061-955589B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2DBF-31C3-7217-0262-6C8539D9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4F1-1B8B-83A6-AC1C-0998B7DE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0F83-B1DA-A11C-8CB9-67714B83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0B64-6E77-8C35-58C3-92EF1D1E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0BB7-513B-C845-FA4B-DEEECE53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29450-9B71-A6FB-C319-A4166EB2A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EBDF-F101-3E80-13E3-F3D47E8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7997-03B6-A17D-74B6-F90C1574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1F8D5-2280-0D66-CC52-7D35C08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BC1-78AC-5626-9383-A93D448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F49C-48E1-A155-4731-718960CD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69DF-1B8B-CFEF-706F-0D0DEBCE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30F8-47D3-5A45-DCA6-9041B899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50591-2CE1-E11E-5CE2-C0155B9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0D67-E87B-7672-4DC4-3E5E729C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1965-8B7C-75E2-0DF4-E2A658D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3821-FC2F-39F1-6241-B06EFD0E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FBD-1130-CDFB-1E34-8F5B677F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E9BF-3A48-6C70-4AAF-08EE9061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7B18-87A0-1DD5-C3BB-B3F4FB94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3C41-1E3D-67D9-915E-1A2B749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5279-F117-7E07-B18B-D347E66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2C0F-E808-B89E-3BF5-D44B6A3B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AC478-656E-E5C5-15E8-0FFAC117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35D9-760D-EEE6-BBAD-6F008658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05AF-E82A-D6CD-DDFC-B28BAD9F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C6762-D4C3-46A8-C6DF-FE34009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A100-326C-DA5D-3CF7-AA88936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384C0-02D1-B55D-4695-8BFCC86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A46F-C9CC-3D9F-4E25-2F422555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72FE-4FDA-67BF-4301-C8977221D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18D8-6DFB-4CDA-AE1C-8F66D1E20DF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C572-D2E2-6850-5D27-EA913313A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BF5E-0756-ECCD-64B1-46BBCD3C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5F24B-BC00-F87C-8448-4C7010AF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631" y="1016828"/>
            <a:ext cx="6863482" cy="457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8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6AB17BB-D05B-F116-9351-085ABAFC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66" y="139515"/>
            <a:ext cx="7742067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78410F5-975F-E0CE-C26E-DCB780F83320}"/>
              </a:ext>
            </a:extLst>
          </p:cNvPr>
          <p:cNvGrpSpPr/>
          <p:nvPr/>
        </p:nvGrpSpPr>
        <p:grpSpPr>
          <a:xfrm>
            <a:off x="1345363" y="3729456"/>
            <a:ext cx="4218677" cy="2809021"/>
            <a:chOff x="4295595" y="3220302"/>
            <a:chExt cx="4218677" cy="2809021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AE13B70-CC8F-71A2-6148-01C350D48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595" y="3220302"/>
              <a:ext cx="4218677" cy="280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61F22A51-EBAF-C7DF-F415-0262C563F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" r="5640"/>
            <a:stretch/>
          </p:blipFill>
          <p:spPr bwMode="auto">
            <a:xfrm>
              <a:off x="4373591" y="3849332"/>
              <a:ext cx="4080295" cy="139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721960-83C8-997D-EEAF-C9C929AE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693763"/>
              </p:ext>
            </p:extLst>
          </p:nvPr>
        </p:nvGraphicFramePr>
        <p:xfrm>
          <a:off x="7059279" y="4100296"/>
          <a:ext cx="4218678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[50 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-0.278451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[75 125]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-0.519707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r>
                        <a:rPr lang="en-US" dirty="0"/>
                        <a:t>[125 156]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-0.154453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0.529032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B5716A-B764-2351-EC83-64D6DFBA3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804881"/>
              </p:ext>
            </p:extLst>
          </p:nvPr>
        </p:nvGraphicFramePr>
        <p:xfrm>
          <a:off x="7059280" y="3729456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B0D217-DFD4-BAE9-57B8-5A105FAE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8" y="241540"/>
            <a:ext cx="7562882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AD3E12-111C-0949-7AFD-15999CACD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048984"/>
              </p:ext>
            </p:extLst>
          </p:nvPr>
        </p:nvGraphicFramePr>
        <p:xfrm>
          <a:off x="7869983" y="612380"/>
          <a:ext cx="421867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0.922581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[31 62]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-0.386873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 93]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-0.290146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[93 496]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1.098759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[496 527]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-0.064533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[527 620]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[620 647]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-0.103326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0.696296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8310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FA9D3-495F-DD20-9309-8B649B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814209"/>
              </p:ext>
            </p:extLst>
          </p:nvPr>
        </p:nvGraphicFramePr>
        <p:xfrm>
          <a:off x="7869984" y="241540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E1C349F-06A1-5411-C5BA-93E5C78F5DEB}"/>
              </a:ext>
            </a:extLst>
          </p:cNvPr>
          <p:cNvGrpSpPr/>
          <p:nvPr/>
        </p:nvGrpSpPr>
        <p:grpSpPr>
          <a:xfrm>
            <a:off x="337791" y="4219180"/>
            <a:ext cx="11516417" cy="2165326"/>
            <a:chOff x="396815" y="4224676"/>
            <a:chExt cx="10748513" cy="2020944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CDF035-3A23-7915-9156-28527B163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15" y="4224676"/>
              <a:ext cx="10748513" cy="2020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82F42843-CADF-2B4E-53B2-5B613FFC23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3" r="4449"/>
            <a:stretch/>
          </p:blipFill>
          <p:spPr bwMode="auto">
            <a:xfrm>
              <a:off x="483079" y="4726072"/>
              <a:ext cx="10662249" cy="94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94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95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8</cp:revision>
  <dcterms:created xsi:type="dcterms:W3CDTF">2022-07-26T19:04:22Z</dcterms:created>
  <dcterms:modified xsi:type="dcterms:W3CDTF">2022-07-27T18:55:22Z</dcterms:modified>
</cp:coreProperties>
</file>