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3" r:id="rId8"/>
    <p:sldId id="267" r:id="rId9"/>
    <p:sldId id="266" r:id="rId10"/>
    <p:sldId id="265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03C4F6-BC72-DE78-AFAF-E953E45BBB63}"/>
              </a:ext>
            </a:extLst>
          </p:cNvPr>
          <p:cNvGrpSpPr/>
          <p:nvPr/>
        </p:nvGrpSpPr>
        <p:grpSpPr>
          <a:xfrm>
            <a:off x="4013454" y="946024"/>
            <a:ext cx="3453697" cy="2067018"/>
            <a:chOff x="4013454" y="946024"/>
            <a:chExt cx="3453697" cy="20670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A84E2A-BF53-AC58-3D6E-A7931E741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3454" y="946024"/>
              <a:ext cx="3453697" cy="206701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7E1523-537E-6A7A-C010-9DAA1E24E872}"/>
                </a:ext>
              </a:extLst>
            </p:cNvPr>
            <p:cNvSpPr txBox="1"/>
            <p:nvPr/>
          </p:nvSpPr>
          <p:spPr>
            <a:xfrm>
              <a:off x="5977439" y="99898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C9DA37-C670-9995-B1B0-26355AAA05AB}"/>
              </a:ext>
            </a:extLst>
          </p:cNvPr>
          <p:cNvGrpSpPr/>
          <p:nvPr/>
        </p:nvGrpSpPr>
        <p:grpSpPr>
          <a:xfrm>
            <a:off x="4022375" y="2866247"/>
            <a:ext cx="3453697" cy="2047921"/>
            <a:chOff x="4022375" y="2866247"/>
            <a:chExt cx="3453697" cy="20479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67A8ED-F83D-308C-CD65-DDC619A19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5" y="2866247"/>
              <a:ext cx="3453697" cy="20479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45DE03-C9B0-3A1A-1089-D6C664268B84}"/>
                </a:ext>
              </a:extLst>
            </p:cNvPr>
            <p:cNvSpPr txBox="1"/>
            <p:nvPr/>
          </p:nvSpPr>
          <p:spPr>
            <a:xfrm>
              <a:off x="5918172" y="2910684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63E371-83BF-5541-9F1A-A849AAABBCA3}"/>
              </a:ext>
            </a:extLst>
          </p:cNvPr>
          <p:cNvGrpSpPr/>
          <p:nvPr/>
        </p:nvGrpSpPr>
        <p:grpSpPr>
          <a:xfrm>
            <a:off x="4030624" y="4714290"/>
            <a:ext cx="3453697" cy="2109626"/>
            <a:chOff x="4030624" y="4714290"/>
            <a:chExt cx="3453697" cy="21096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DBC66-EFFD-27C9-3B3E-7B3C7E56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0624" y="4714290"/>
              <a:ext cx="3453697" cy="210962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2F01CC-3F1A-E797-D9FA-2D31E8C580BB}"/>
                </a:ext>
              </a:extLst>
            </p:cNvPr>
            <p:cNvSpPr txBox="1"/>
            <p:nvPr/>
          </p:nvSpPr>
          <p:spPr>
            <a:xfrm>
              <a:off x="5954997" y="4767724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508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37</cp:revision>
  <dcterms:created xsi:type="dcterms:W3CDTF">2023-07-26T17:49:20Z</dcterms:created>
  <dcterms:modified xsi:type="dcterms:W3CDTF">2023-09-06T01:06:32Z</dcterms:modified>
</cp:coreProperties>
</file>