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24C9AAB-F24E-4179-A166-C75458BC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8B21606-44D9-C047-5069-FB85CDC0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78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F775FF-E020-D213-DC98-1281C14C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50C5747-54C3-CB4A-C920-B7DDF080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66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D73EA3-6B63-7C05-9536-91EF4CBFAE02}"/>
              </a:ext>
            </a:extLst>
          </p:cNvPr>
          <p:cNvSpPr/>
          <p:nvPr/>
        </p:nvSpPr>
        <p:spPr>
          <a:xfrm>
            <a:off x="8819798" y="197382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905F1-8780-A8C2-96E2-C1DBB31E6F76}"/>
              </a:ext>
            </a:extLst>
          </p:cNvPr>
          <p:cNvSpPr/>
          <p:nvPr/>
        </p:nvSpPr>
        <p:spPr>
          <a:xfrm>
            <a:off x="8819798" y="5604531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A2830-1B98-33AE-AB50-2D19E633E354}"/>
              </a:ext>
            </a:extLst>
          </p:cNvPr>
          <p:cNvSpPr/>
          <p:nvPr/>
        </p:nvSpPr>
        <p:spPr>
          <a:xfrm>
            <a:off x="5904796" y="5609856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EB84-EE38-B760-2F72-09EA67A0B5DF}"/>
              </a:ext>
            </a:extLst>
          </p:cNvPr>
          <p:cNvSpPr/>
          <p:nvPr/>
        </p:nvSpPr>
        <p:spPr>
          <a:xfrm>
            <a:off x="2945657" y="5609856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90798-00CE-1FDD-87B3-DA9DCF707438}"/>
              </a:ext>
            </a:extLst>
          </p:cNvPr>
          <p:cNvSpPr/>
          <p:nvPr/>
        </p:nvSpPr>
        <p:spPr>
          <a:xfrm>
            <a:off x="5860659" y="197382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95F820CC-6BED-5B45-6DEB-760605A4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9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FB11CB-0012-74CC-D2C8-79563ADC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05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CA75BF3-DBED-9D76-F72C-B33B3645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1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07640F7-6A36-7A17-7163-06779128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837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096D08-68DB-5F08-5C8C-57686296D786}"/>
              </a:ext>
            </a:extLst>
          </p:cNvPr>
          <p:cNvSpPr/>
          <p:nvPr/>
        </p:nvSpPr>
        <p:spPr>
          <a:xfrm>
            <a:off x="8631539" y="5613495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CA4FF-0D86-D907-302A-6C3228CCDDCC}"/>
              </a:ext>
            </a:extLst>
          </p:cNvPr>
          <p:cNvSpPr/>
          <p:nvPr/>
        </p:nvSpPr>
        <p:spPr>
          <a:xfrm>
            <a:off x="5634186" y="5568673"/>
            <a:ext cx="291500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E0733-C80E-BC13-5CE5-881186C3621D}"/>
              </a:ext>
            </a:extLst>
          </p:cNvPr>
          <p:cNvSpPr/>
          <p:nvPr/>
        </p:nvSpPr>
        <p:spPr>
          <a:xfrm>
            <a:off x="8819798" y="1837765"/>
            <a:ext cx="2915002" cy="4274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163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2022-07-26T19:04:22Z</dcterms:created>
  <dcterms:modified xsi:type="dcterms:W3CDTF">2022-10-26T00:12:58Z</dcterms:modified>
</cp:coreProperties>
</file>