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81" r:id="rId6"/>
    <p:sldId id="277" r:id="rId7"/>
    <p:sldId id="271" r:id="rId8"/>
    <p:sldId id="268" r:id="rId9"/>
    <p:sldId id="274" r:id="rId10"/>
    <p:sldId id="272" r:id="rId11"/>
    <p:sldId id="269" r:id="rId12"/>
    <p:sldId id="270" r:id="rId13"/>
    <p:sldId id="275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169B0EC-734E-E5DD-C53A-88DBA67A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429278"/>
            <a:ext cx="3375573" cy="275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88F22-02F1-1B88-0FE9-7EE6B3C8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325563"/>
            <a:ext cx="2892954" cy="236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8EC-2432-1BD8-8C37-76F224DB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4EF9-C50C-E397-3422-F6867235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82" y="2612496"/>
            <a:ext cx="1438476" cy="3810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77B2E-809B-04EF-B51B-31EF16B29D52}"/>
              </a:ext>
            </a:extLst>
          </p:cNvPr>
          <p:cNvSpPr txBox="1"/>
          <p:nvPr/>
        </p:nvSpPr>
        <p:spPr>
          <a:xfrm>
            <a:off x="1873782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E10B-8ADE-762D-0AD4-62BDDB10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58" y="2532004"/>
            <a:ext cx="2055608" cy="3971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7CCF-BA2F-5324-F5E1-3BA993D1A7E7}"/>
              </a:ext>
            </a:extLst>
          </p:cNvPr>
          <p:cNvSpPr txBox="1"/>
          <p:nvPr/>
        </p:nvSpPr>
        <p:spPr>
          <a:xfrm>
            <a:off x="3699933" y="2040467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F0B4-0C00-2159-D056-5D333D4B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133" y="2755339"/>
            <a:ext cx="648283" cy="34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565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3D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48</cp:revision>
  <dcterms:created xsi:type="dcterms:W3CDTF">2023-07-26T17:49:20Z</dcterms:created>
  <dcterms:modified xsi:type="dcterms:W3CDTF">2024-03-12T22:14:57Z</dcterms:modified>
</cp:coreProperties>
</file>