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305" r:id="rId6"/>
    <p:sldId id="306" r:id="rId7"/>
    <p:sldId id="307" r:id="rId8"/>
    <p:sldId id="309" r:id="rId9"/>
    <p:sldId id="310" r:id="rId10"/>
    <p:sldId id="308" r:id="rId11"/>
    <p:sldId id="312" r:id="rId12"/>
    <p:sldId id="311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1" r:id="rId27"/>
    <p:sldId id="272" r:id="rId28"/>
    <p:sldId id="273" r:id="rId29"/>
    <p:sldId id="276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5A38D-6091-2ED4-1808-84705931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3" y="785289"/>
            <a:ext cx="3708907" cy="27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C19A9-1959-E8B5-1CCA-BEB981FB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43" y="791103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0D122C-B10F-10A6-7BE1-DDBB8696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45" y="821434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39655B-B4D6-9313-7968-57FA18C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7" y="3778840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8E86EA-0A89-5A75-D053-8708F2C4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3778839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5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EE7F65-33DB-4CAE-AD61-1681F79C7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985" y="709202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614AEA-6A00-E556-F99F-165F39A54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4" y="709202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08AD56-2313-AB72-E409-668A4EDC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66" y="709202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C130459-BAA7-65B4-233F-BB94E78E3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15" y="3833346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6F8B8AA-C70F-480B-091A-4A14D611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3833346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7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E0DBB73-F16E-A883-B07D-39F7D457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02" y="792980"/>
            <a:ext cx="3872907" cy="287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D2814A8-2ADA-9AB4-062A-4AF94C7E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8" y="792980"/>
            <a:ext cx="3833321" cy="28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76E5760-D8B7-A3D8-05F2-5725E9AD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42" y="822324"/>
            <a:ext cx="3833322" cy="28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507084A-5624-C252-5FA7-F81DBD2E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76" y="3781589"/>
            <a:ext cx="3833324" cy="28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BBC9B00-E261-F982-36A9-46A1C622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11" y="3820292"/>
            <a:ext cx="3872907" cy="287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options (09/03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0.2387…)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= 0.33*b^3 (b/d = 3.0)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73AFC-67DE-0C85-DA9A-0E662080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74" y="4053247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D483F3-38C1-38C1-814C-C3428485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41" y="4053247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D7EAE0-EE9D-3C93-9581-3E2F236E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9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22B1ED-F69B-BAC8-1D4C-D3E1373F5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37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5524D7-4D10-06F0-0DFE-6A700DBE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18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65CA9-F6F6-7A6C-D817-9D4CD45908F4}"/>
              </a:ext>
            </a:extLst>
          </p:cNvPr>
          <p:cNvSpPr txBox="1"/>
          <p:nvPr/>
        </p:nvSpPr>
        <p:spPr>
          <a:xfrm>
            <a:off x="224286" y="624241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flexible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208C9-F982-B295-1049-56F6FEE0F9C7}"/>
              </a:ext>
            </a:extLst>
          </p:cNvPr>
          <p:cNvSpPr txBox="1"/>
          <p:nvPr/>
        </p:nvSpPr>
        <p:spPr>
          <a:xfrm>
            <a:off x="10417833" y="6441223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Flexible</a:t>
            </a:r>
          </a:p>
        </p:txBody>
      </p:sp>
    </p:spTree>
    <p:extLst>
      <p:ext uri="{BB962C8B-B14F-4D97-AF65-F5344CB8AC3E}">
        <p14:creationId xmlns:p14="http://schemas.microsoft.com/office/powerpoint/2010/main" val="42715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7E00A-5771-DDE0-47F1-33B2D0263447}"/>
              </a:ext>
            </a:extLst>
          </p:cNvPr>
          <p:cNvSpPr txBox="1"/>
          <p:nvPr/>
        </p:nvSpPr>
        <p:spPr>
          <a:xfrm>
            <a:off x="224286" y="624241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flexible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4B29A-E2FC-599A-7814-9382CDF18A8F}"/>
              </a:ext>
            </a:extLst>
          </p:cNvPr>
          <p:cNvSpPr txBox="1"/>
          <p:nvPr/>
        </p:nvSpPr>
        <p:spPr>
          <a:xfrm>
            <a:off x="10417833" y="6441223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Flexible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BFA327-C523-2FDB-88DB-46344E10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7" y="1039843"/>
            <a:ext cx="3734787" cy="27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B988D7-518F-81BB-2BA4-EBA4A496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16" y="1039843"/>
            <a:ext cx="3734787" cy="27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7A932E8-82D9-FEFC-4226-FD35F872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926" y="1039844"/>
            <a:ext cx="3734788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E397A7B-5F8A-430F-3AFA-6B4B5D5F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95" y="3964557"/>
            <a:ext cx="3734789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5511EBD-0176-F0F6-6577-8D1D07DC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02" y="3964557"/>
            <a:ext cx="3734789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7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12A5B-27BC-ACA6-B8CC-57BCD355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9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07AC80-AFC5-DFCD-E96F-421C15A9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0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0CA860-B2A2-C5C9-1522-9A8528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91" y="739271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43BABF-921B-16B0-3B20-A2870FB3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8" y="3708282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A5C1E3E-DB90-AAE9-0970-BE11BDA6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9" y="3706213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0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554</Words>
  <Application>Microsoft Office PowerPoint</Application>
  <PresentationFormat>Widescreen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N func b0</vt:lpstr>
      <vt:lpstr>PowerPoint Presentation</vt:lpstr>
      <vt:lpstr>b05</vt:lpstr>
      <vt:lpstr>b05</vt:lpstr>
      <vt:lpstr>b10</vt:lpstr>
      <vt:lpstr>b10</vt:lpstr>
      <vt:lpstr>b15</vt:lpstr>
      <vt:lpstr>b15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49</cp:revision>
  <dcterms:created xsi:type="dcterms:W3CDTF">2022-05-19T15:06:45Z</dcterms:created>
  <dcterms:modified xsi:type="dcterms:W3CDTF">2022-10-05T17:53:44Z</dcterms:modified>
</cp:coreProperties>
</file>