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01/12/2024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971367" y="520092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971367" y="199577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/>
          <a:stretch/>
        </p:blipFill>
        <p:spPr bwMode="auto">
          <a:xfrm>
            <a:off x="5324476" y="1149905"/>
            <a:ext cx="2469089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888F7-7FF9-1DD3-582B-531D398E616C}"/>
              </a:ext>
            </a:extLst>
          </p:cNvPr>
          <p:cNvSpPr/>
          <p:nvPr/>
        </p:nvSpPr>
        <p:spPr>
          <a:xfrm>
            <a:off x="8410575" y="5953125"/>
            <a:ext cx="2809875" cy="619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pHPr040D2/10 only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9C757AC-07CF-F64C-E6DF-BEA0173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31232" y="2629129"/>
            <a:ext cx="5193244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3" y="2043306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9" y="2882599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8510586" y="1680700"/>
            <a:ext cx="3109914" cy="2403798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8596788" y="4204217"/>
            <a:ext cx="2937510" cy="2270539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39E220-560B-0889-2559-61A33D16D2DD}"/>
              </a:ext>
            </a:extLst>
          </p:cNvPr>
          <p:cNvCxnSpPr>
            <a:cxnSpLocks/>
          </p:cNvCxnSpPr>
          <p:nvPr/>
        </p:nvCxnSpPr>
        <p:spPr>
          <a:xfrm>
            <a:off x="6953250" y="4317041"/>
            <a:ext cx="2605366" cy="1978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5997066" y="2209800"/>
            <a:ext cx="3442209" cy="21072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from the bimodal charge distribution</a:t>
            </a:r>
          </a:p>
          <a:p>
            <a:pPr lvl="1"/>
            <a:r>
              <a:rPr lang="en-US" dirty="0"/>
              <a:t>Approx half of the chains in inner layer and balance in outer</a:t>
            </a:r>
          </a:p>
        </p:txBody>
      </p: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70-0191-9B8E-B434-07BB3EB1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F98F4-7B82-DE0D-2D14-7FCBB6C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9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983</TotalTime>
  <Words>212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System</vt:lpstr>
      <vt:lpstr>Model</vt:lpstr>
      <vt:lpstr>Method</vt:lpstr>
      <vt:lpstr>Results</vt:lpstr>
      <vt:lpstr>NFL</vt:lpstr>
      <vt:lpstr>NFM</vt:lpstr>
      <vt:lpstr>NFH(D2)</vt:lpstr>
      <vt:lpstr>pNFH(D2)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10</cp:revision>
  <dcterms:created xsi:type="dcterms:W3CDTF">2023-12-14T00:46:32Z</dcterms:created>
  <dcterms:modified xsi:type="dcterms:W3CDTF">2024-01-13T01:11:12Z</dcterms:modified>
</cp:coreProperties>
</file>