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685545" y="1775236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5638800" y="1717634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768788" y="3518874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884491" y="1737755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276507" y="1783384"/>
            <a:ext cx="3565810" cy="3901412"/>
            <a:chOff x="1276507" y="1783384"/>
            <a:chExt cx="3565810" cy="39014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solidFill>
              <a:srgbClr val="4F81BD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638799" y="3855115"/>
            <a:ext cx="38184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Main 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970130" y="3454624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967621" y="3450919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4160" y="1660180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A8E34B-B786-1214-F129-BD57F0858657}"/>
              </a:ext>
            </a:extLst>
          </p:cNvPr>
          <p:cNvGrpSpPr/>
          <p:nvPr/>
        </p:nvGrpSpPr>
        <p:grpSpPr>
          <a:xfrm>
            <a:off x="516464" y="1693331"/>
            <a:ext cx="4411135" cy="4411135"/>
            <a:chOff x="516464" y="1693331"/>
            <a:chExt cx="4411135" cy="44111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CCEF67-C941-8970-BA85-11273E966A28}"/>
                </a:ext>
              </a:extLst>
            </p:cNvPr>
            <p:cNvGrpSpPr/>
            <p:nvPr/>
          </p:nvGrpSpPr>
          <p:grpSpPr>
            <a:xfrm>
              <a:off x="685545" y="1775236"/>
              <a:ext cx="2587196" cy="4247323"/>
              <a:chOff x="1014729" y="1785621"/>
              <a:chExt cx="2587196" cy="4247323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A097C18-46FF-54E3-A049-D859C3BF0D3E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53474E2-5D51-EF6A-B7DD-7588B3894C8B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4AE1538-5C56-9986-32B3-556C7F4785D6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1980A4C-4CEA-3CD4-E378-FD524FD4D12A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15B22A9-E8ED-F508-F245-F4AAE637698A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4F8A134-880E-8FF1-A00F-A04BC627B5FC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074EBB9-A699-EF69-5510-A7929483EE08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59EBF4D-8E76-F7A9-8896-6429824E977B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CA9318-49C3-ECF2-DB3F-A85BFCD104FF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D2389D4-8D2D-8F84-C660-A4F66EE01293}"/>
                </a:ext>
              </a:extLst>
            </p:cNvPr>
            <p:cNvSpPr/>
            <p:nvPr/>
          </p:nvSpPr>
          <p:spPr>
            <a:xfrm>
              <a:off x="516464" y="1693331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534621C-9098-F228-C672-B03BD1FF3E12}"/>
                </a:ext>
              </a:extLst>
            </p:cNvPr>
            <p:cNvSpPr/>
            <p:nvPr/>
          </p:nvSpPr>
          <p:spPr>
            <a:xfrm>
              <a:off x="768788" y="3518874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6947491-73B4-48EC-DAAF-B745FC812EB7}"/>
                </a:ext>
              </a:extLst>
            </p:cNvPr>
            <p:cNvGrpSpPr/>
            <p:nvPr/>
          </p:nvGrpSpPr>
          <p:grpSpPr>
            <a:xfrm>
              <a:off x="884491" y="1737755"/>
              <a:ext cx="3739552" cy="3963063"/>
              <a:chOff x="884491" y="1737755"/>
              <a:chExt cx="3739552" cy="396306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E77A208-9EE8-CF8B-C314-EB81CAF2E6C1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523E1D6-260B-7856-8AB6-2427F17D4D1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384214E-11E4-64C5-45F2-0F524F4D444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A491C01-9086-46C1-0179-F42069160AF9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1C1F920-5559-0780-A427-819D257DF3FF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76B3C86-64C4-3197-8EAD-47856F1A6DD7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D58EFC7-B9A7-6966-007A-F06870BB5A20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96C705F-264A-54CC-74DE-8E6416A97946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FD85A99-F695-0600-A3CF-BADBE05E3A7D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F7D202F-0E13-3757-3952-AB199C9F4533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C280F48-F587-96D4-FC77-06309498C2D6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6972301-8ECC-1056-E2C3-C6D7E7CB847D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CD83F38-5772-2AD5-138F-BE0158EDE885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436E554-2C80-9F9F-45CB-98607361F5FB}"/>
                </a:ext>
              </a:extLst>
            </p:cNvPr>
            <p:cNvGrpSpPr/>
            <p:nvPr/>
          </p:nvGrpSpPr>
          <p:grpSpPr>
            <a:xfrm>
              <a:off x="1276507" y="1783384"/>
              <a:ext cx="3565810" cy="3901412"/>
              <a:chOff x="1276507" y="1783384"/>
              <a:chExt cx="3565810" cy="390141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C38091A-6C9A-F898-F9ED-3D9E9822EF98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393236B-C963-C9AD-FE91-4E7BB4B68017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68963D4-AE26-53A2-D450-FBBCE89805F4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7E707BB-47B9-D431-3EF9-1A0E78986F3A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63A768F-038B-440A-E780-EBEF1AB27E75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1F177AB-5A1B-DDD2-16A5-9FE9D7C105EA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E4BD28E-2040-C8AA-B85A-85C376C9F495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211CEBB-7B14-EAFD-8445-624CC525C9B7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6A680FA-934B-C92E-BB3F-6B38A1175125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61F7140-ABDA-B74F-7029-E023ABBBBD1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C3246FC-8D8F-3901-13E6-B78E874E3EEE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53647F9-A21C-2FC1-C3C6-87BCB2E039C0}"/>
                </a:ext>
              </a:extLst>
            </p:cNvPr>
            <p:cNvGrpSpPr/>
            <p:nvPr/>
          </p:nvGrpSpPr>
          <p:grpSpPr>
            <a:xfrm>
              <a:off x="970130" y="3454624"/>
              <a:ext cx="2386182" cy="440322"/>
              <a:chOff x="970130" y="3454624"/>
              <a:chExt cx="2386182" cy="44032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5E03F7-A1F2-FAD2-735C-D9F2AB7C95D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0C2FBD0-8EE3-A8FA-4007-6D671524CD32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C2ACAF-D943-B818-F994-728A1B348ED2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EE8D99F-2311-855F-D270-DFED6040EE43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F3572A6-65FA-5549-788F-B55C96CA3F93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82FCEAA-1AD2-25B0-52BD-15029939BC68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40FFAEF-107E-FBB5-39AB-DE4FB5D3E6EC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4C792D8-85BC-4BE3-9138-D16CB9A5616D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51E724D-8736-08FD-672E-49D4AC93D197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CD2FF18-138F-3B20-84F2-D0AEA08BCC14}"/>
                </a:ext>
              </a:extLst>
            </p:cNvPr>
            <p:cNvGrpSpPr/>
            <p:nvPr/>
          </p:nvGrpSpPr>
          <p:grpSpPr>
            <a:xfrm>
              <a:off x="967621" y="3450919"/>
              <a:ext cx="2386182" cy="440322"/>
              <a:chOff x="970130" y="3454624"/>
              <a:chExt cx="2386182" cy="44032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06808B4-6BE3-B200-DBAD-03BD3C30F633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F56B416-D934-F959-F19C-3E04DDCDE1BE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B5486A0-B64E-AD89-F81E-ABCABD371BAC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F4FAD14-5E3A-D5D7-B169-50C94CD3DD7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3F4DD0E-9E6C-51FE-66D4-C6438184AEC1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4D3BDD0-DF5D-FA17-9A7C-8DF9731D92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4AC5601-80C0-78CA-AA30-315CC4E66FE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EF502DD-582B-40EB-A6BE-365DD1193480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7F0F4C3-8D82-929F-BEAC-CD57D3DADF67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26A084D-0341-ED00-6D48-61903E95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52" y="4482264"/>
            <a:ext cx="2296961" cy="23189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1C6644BF-1546-BE0A-5AE4-75A5A6D6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17" y="4482264"/>
            <a:ext cx="2296961" cy="2318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495A26-30D5-72F9-806D-4DC4BF2A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75" y="1130167"/>
            <a:ext cx="857250" cy="409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C8AF01D-BA41-5C21-E5B3-D7A4A99C7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630" y="3996981"/>
            <a:ext cx="723900" cy="390525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A7E22839-6AA0-03E9-C02F-C465710F7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678" y="3996981"/>
            <a:ext cx="8477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3535-047C-5208-F469-084E764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E40AF-0D3E-E1DE-2C2A-B91E3567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190C3-A364-B8CE-20DC-DDACDCD88959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F6158-11EB-13DC-2AD1-571189473264}"/>
              </a:ext>
            </a:extLst>
          </p:cNvPr>
          <p:cNvSpPr/>
          <p:nvPr/>
        </p:nvSpPr>
        <p:spPr>
          <a:xfrm>
            <a:off x="5451253" y="4441536"/>
            <a:ext cx="2266281" cy="22662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FE326-14F3-BD1B-13C8-667BCD7BDE8C}"/>
              </a:ext>
            </a:extLst>
          </p:cNvPr>
          <p:cNvSpPr/>
          <p:nvPr/>
        </p:nvSpPr>
        <p:spPr>
          <a:xfrm>
            <a:off x="8154829" y="4455194"/>
            <a:ext cx="2266281" cy="22662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320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PowerPoint Presentation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26</cp:revision>
  <dcterms:created xsi:type="dcterms:W3CDTF">2022-03-28T18:43:16Z</dcterms:created>
  <dcterms:modified xsi:type="dcterms:W3CDTF">2022-08-03T06:03:02Z</dcterms:modified>
</cp:coreProperties>
</file>