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Although the height for </a:t>
            </a:r>
            <a:r>
              <a:rPr lang="en-US" sz="3600" dirty="0" err="1"/>
              <a:t>pNFM</a:t>
            </a:r>
            <a:r>
              <a:rPr lang="en-US" sz="3600" dirty="0"/>
              <a:t> is too short for low Cs, </a:t>
            </a:r>
            <a:br>
              <a:rPr lang="en-US" sz="3600" dirty="0"/>
            </a:br>
            <a:r>
              <a:rPr lang="en-US" sz="3600" dirty="0"/>
              <a:t>these curves are the best fit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5B6DB5-6AEE-FDBF-32E1-C26A3BDA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73" y="2063392"/>
            <a:ext cx="7183810" cy="43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2539-AFC2-1644-B195-F3E04392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other </a:t>
            </a:r>
            <a:r>
              <a:rPr lang="en-US" dirty="0" err="1"/>
              <a:t>pNFM</a:t>
            </a:r>
            <a:r>
              <a:rPr lang="en-US" dirty="0"/>
              <a:t> fitting </a:t>
            </a:r>
            <a:r>
              <a:rPr lang="en-US" dirty="0" err="1"/>
              <a:t>paramters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of other b and v values for </a:t>
            </a:r>
            <a:r>
              <a:rPr lang="en-US" dirty="0" err="1"/>
              <a:t>pNFM</a:t>
            </a:r>
            <a:r>
              <a:rPr lang="en-US" dirty="0"/>
              <a:t>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EFB-CA41-E26A-462D-3344514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Changing coarse-graining procedure makes little difference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D47C7-17E0-889A-F638-9312C7683B5C}"/>
              </a:ext>
            </a:extLst>
          </p:cNvPr>
          <p:cNvGrpSpPr/>
          <p:nvPr/>
        </p:nvGrpSpPr>
        <p:grpSpPr>
          <a:xfrm>
            <a:off x="161364" y="2299946"/>
            <a:ext cx="5497606" cy="3034482"/>
            <a:chOff x="179294" y="1914463"/>
            <a:chExt cx="5497606" cy="3034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0474EA-C295-5281-D1BD-30D9E0384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1914463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BD3B3-4C9A-ADA5-D845-48AACD22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2721438"/>
              <a:ext cx="4542021" cy="151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9CC6C9E-800B-A4C5-7598-1B9C1DF7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3711078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2714A-7ED6-78BC-54AA-62E40D7F5E5A}"/>
                </a:ext>
              </a:extLst>
            </p:cNvPr>
            <p:cNvCxnSpPr/>
            <p:nvPr/>
          </p:nvCxnSpPr>
          <p:spPr>
            <a:xfrm>
              <a:off x="870420" y="2040120"/>
              <a:ext cx="0" cy="251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3481F-26C2-DF9A-584D-5E543C7E3568}"/>
                </a:ext>
              </a:extLst>
            </p:cNvPr>
            <p:cNvSpPr txBox="1"/>
            <p:nvPr/>
          </p:nvSpPr>
          <p:spPr>
            <a:xfrm>
              <a:off x="179294" y="3012141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7B98A-D638-5D6F-5CCC-5D96D51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7" y="1952745"/>
            <a:ext cx="5214906" cy="36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8953E-7062-7F6B-D2B2-CCD124A43C53}"/>
              </a:ext>
            </a:extLst>
          </p:cNvPr>
          <p:cNvSpPr txBox="1"/>
          <p:nvPr/>
        </p:nvSpPr>
        <p:spPr>
          <a:xfrm>
            <a:off x="1039905" y="6077185"/>
            <a:ext cx="71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also a demonstration that the coarse-graining is pretty good and finding appropriate the most appropriate blocks</a:t>
            </a:r>
          </a:p>
        </p:txBody>
      </p:sp>
    </p:spTree>
    <p:extLst>
      <p:ext uri="{BB962C8B-B14F-4D97-AF65-F5344CB8AC3E}">
        <p14:creationId xmlns:p14="http://schemas.microsoft.com/office/powerpoint/2010/main" val="25336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D6D-DFAB-67F0-17EC-AF83F47B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Degree of phosphorylation (-2.0e instead of -1.5e) also similarly little difference (not many units)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3CBCA-A205-C80C-C253-8A1FA2F3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50" y="1981199"/>
            <a:ext cx="5165850" cy="35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F0BC8-C9E2-F949-B68F-01EF9E91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3" r="30769"/>
          <a:stretch/>
        </p:blipFill>
        <p:spPr>
          <a:xfrm>
            <a:off x="3125469" y="2653474"/>
            <a:ext cx="1939590" cy="219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AEFE1-368D-EFDA-CA2F-35E42BC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4"/>
          <a:stretch/>
        </p:blipFill>
        <p:spPr>
          <a:xfrm>
            <a:off x="997154" y="2653474"/>
            <a:ext cx="1852296" cy="2195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87D1A-1854-C885-46A4-F76D58AE9817}"/>
              </a:ext>
            </a:extLst>
          </p:cNvPr>
          <p:cNvSpPr/>
          <p:nvPr/>
        </p:nvSpPr>
        <p:spPr>
          <a:xfrm>
            <a:off x="932329" y="2581835"/>
            <a:ext cx="4213412" cy="1586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BAC6-1A2A-028A-E5E1-6404F7F004CF}"/>
              </a:ext>
            </a:extLst>
          </p:cNvPr>
          <p:cNvSpPr txBox="1"/>
          <p:nvPr/>
        </p:nvSpPr>
        <p:spPr>
          <a:xfrm>
            <a:off x="4249270" y="2176684"/>
            <a:ext cx="16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 blocks</a:t>
            </a:r>
          </a:p>
        </p:txBody>
      </p:sp>
    </p:spTree>
    <p:extLst>
      <p:ext uri="{BB962C8B-B14F-4D97-AF65-F5344CB8AC3E}">
        <p14:creationId xmlns:p14="http://schemas.microsoft.com/office/powerpoint/2010/main" val="4226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29D3-8BF6-3FD3-CFFE-E2B61227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6332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FD08-2CFB-279F-551B-3107556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pNFM</a:t>
            </a:r>
            <a:r>
              <a:rPr lang="en-US" dirty="0"/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071EB5-8A93-D373-67F6-18F32266F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4"/>
          <a:stretch/>
        </p:blipFill>
        <p:spPr bwMode="auto">
          <a:xfrm>
            <a:off x="4997252" y="2429435"/>
            <a:ext cx="4250651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0DB8EC8-2714-A9D5-BFE2-5B5911169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9"/>
          <a:stretch/>
        </p:blipFill>
        <p:spPr bwMode="auto">
          <a:xfrm>
            <a:off x="1411381" y="2429435"/>
            <a:ext cx="4257729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88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NLH Update</vt:lpstr>
      <vt:lpstr>Although the height for pNFM is too short for low Cs,  these curves are the best fit </vt:lpstr>
      <vt:lpstr>Analysis of other pNFM fitting paramters</vt:lpstr>
      <vt:lpstr>Analysis of other b and v values for pNFM:  Comparison of heights at 3 mM (solid lines) and 50 mM (dashed)</vt:lpstr>
      <vt:lpstr>Changing coarse-graining procedure makes little difference </vt:lpstr>
      <vt:lpstr>Degree of phosphorylation (-2.0e instead of -1.5e) also similarly little difference (not many units)</vt:lpstr>
      <vt:lpstr>Results</vt:lpstr>
      <vt:lpstr>pNFM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7</cp:revision>
  <dcterms:created xsi:type="dcterms:W3CDTF">2023-06-13T23:22:39Z</dcterms:created>
  <dcterms:modified xsi:type="dcterms:W3CDTF">2023-06-23T19:52:54Z</dcterms:modified>
</cp:coreProperties>
</file>